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7" r:id="rId3"/>
    <p:sldId id="258" r:id="rId4"/>
    <p:sldId id="259" r:id="rId5"/>
    <p:sldId id="273" r:id="rId6"/>
    <p:sldId id="260" r:id="rId7"/>
    <p:sldId id="261" r:id="rId8"/>
    <p:sldId id="264" r:id="rId9"/>
    <p:sldId id="296" r:id="rId10"/>
    <p:sldId id="297" r:id="rId11"/>
    <p:sldId id="298" r:id="rId12"/>
    <p:sldId id="299" r:id="rId13"/>
    <p:sldId id="285" r:id="rId14"/>
    <p:sldId id="291" r:id="rId15"/>
    <p:sldId id="292" r:id="rId16"/>
    <p:sldId id="281" r:id="rId17"/>
    <p:sldId id="282" r:id="rId18"/>
    <p:sldId id="278" r:id="rId19"/>
    <p:sldId id="293" r:id="rId20"/>
    <p:sldId id="287" r:id="rId21"/>
    <p:sldId id="280" r:id="rId22"/>
    <p:sldId id="295" r:id="rId23"/>
    <p:sldId id="289" r:id="rId24"/>
    <p:sldId id="284" r:id="rId25"/>
    <p:sldId id="288" r:id="rId26"/>
    <p:sldId id="279" r:id="rId27"/>
    <p:sldId id="290" r:id="rId28"/>
    <p:sldId id="274" r:id="rId29"/>
    <p:sldId id="286" r:id="rId30"/>
    <p:sldId id="276" r:id="rId31"/>
    <p:sldId id="283" r:id="rId32"/>
    <p:sldId id="277" r:id="rId33"/>
    <p:sldId id="294" r:id="rId34"/>
    <p:sldId id="269" r:id="rId35"/>
    <p:sldId id="270" r:id="rId36"/>
    <p:sldId id="272" r:id="rId37"/>
  </p:sldIdLst>
  <p:sldSz cx="19010313" cy="10693400"/>
  <p:notesSz cx="7556500" cy="10693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0EB0D9C-8D44-4518-900B-E5F502570730}">
  <a:tblStyle styleId="{80EB0D9C-8D44-4518-900B-E5F50257073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0" d="100"/>
          <a:sy n="40" d="100"/>
        </p:scale>
        <p:origin x="-764" y="-116"/>
      </p:cViewPr>
      <p:guideLst>
        <p:guide orient="horz" pos="344"/>
        <p:guide orient="horz" pos="6344"/>
        <p:guide pos="11124"/>
        <p:guide pos="6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5013" cy="536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79900" y="0"/>
            <a:ext cx="3275013" cy="536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6825"/>
            <a:ext cx="3275013" cy="5365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04560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0711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297058" y="2665925"/>
            <a:ext cx="16396395" cy="44481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9355"/>
              <a:buFont typeface="Calibri"/>
              <a:buNone/>
              <a:defRPr sz="935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1297058" y="7156164"/>
            <a:ext cx="16396395" cy="233918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rgbClr val="888888"/>
              </a:buClr>
              <a:buSzPts val="3742"/>
              <a:buNone/>
              <a:defRPr sz="3741">
                <a:solidFill>
                  <a:srgbClr val="888888"/>
                </a:solidFill>
              </a:defRPr>
            </a:lvl1pPr>
            <a:lvl2pPr marL="914400" lvl="1" indent="-228600" algn="l">
              <a:lnSpc>
                <a:spcPct val="90000"/>
              </a:lnSpc>
              <a:spcBef>
                <a:spcPts val="780"/>
              </a:spcBef>
              <a:spcAft>
                <a:spcPts val="0"/>
              </a:spcAft>
              <a:buClr>
                <a:srgbClr val="888888"/>
              </a:buClr>
              <a:buSzPts val="3118"/>
              <a:buNone/>
              <a:defRPr sz="3118">
                <a:solidFill>
                  <a:srgbClr val="888888"/>
                </a:solidFill>
              </a:defRPr>
            </a:lvl2pPr>
            <a:lvl3pPr marL="1371600" lvl="2" indent="-228600" algn="l">
              <a:lnSpc>
                <a:spcPct val="90000"/>
              </a:lnSpc>
              <a:spcBef>
                <a:spcPts val="780"/>
              </a:spcBef>
              <a:spcAft>
                <a:spcPts val="0"/>
              </a:spcAft>
              <a:buClr>
                <a:srgbClr val="888888"/>
              </a:buClr>
              <a:buSzPts val="2807"/>
              <a:buNone/>
              <a:defRPr sz="2807">
                <a:solidFill>
                  <a:srgbClr val="888888"/>
                </a:solidFill>
              </a:defRPr>
            </a:lvl3pPr>
            <a:lvl4pPr marL="1828800" lvl="3" indent="-228600" algn="l">
              <a:lnSpc>
                <a:spcPct val="90000"/>
              </a:lnSpc>
              <a:spcBef>
                <a:spcPts val="780"/>
              </a:spcBef>
              <a:spcAft>
                <a:spcPts val="0"/>
              </a:spcAft>
              <a:buClr>
                <a:srgbClr val="888888"/>
              </a:buClr>
              <a:buSzPts val="2495"/>
              <a:buNone/>
              <a:defRPr sz="2495">
                <a:solidFill>
                  <a:srgbClr val="888888"/>
                </a:solidFill>
              </a:defRPr>
            </a:lvl4pPr>
            <a:lvl5pPr marL="2286000" lvl="4" indent="-228600" algn="l">
              <a:lnSpc>
                <a:spcPct val="90000"/>
              </a:lnSpc>
              <a:spcBef>
                <a:spcPts val="780"/>
              </a:spcBef>
              <a:spcAft>
                <a:spcPts val="0"/>
              </a:spcAft>
              <a:buClr>
                <a:srgbClr val="888888"/>
              </a:buClr>
              <a:buSzPts val="2495"/>
              <a:buNone/>
              <a:defRPr sz="2495">
                <a:solidFill>
                  <a:srgbClr val="888888"/>
                </a:solidFill>
              </a:defRPr>
            </a:lvl5pPr>
            <a:lvl6pPr marL="2743200" lvl="5" indent="-228600" algn="l">
              <a:lnSpc>
                <a:spcPct val="90000"/>
              </a:lnSpc>
              <a:spcBef>
                <a:spcPts val="780"/>
              </a:spcBef>
              <a:spcAft>
                <a:spcPts val="0"/>
              </a:spcAft>
              <a:buClr>
                <a:srgbClr val="888888"/>
              </a:buClr>
              <a:buSzPts val="2495"/>
              <a:buNone/>
              <a:defRPr sz="2495">
                <a:solidFill>
                  <a:srgbClr val="888888"/>
                </a:solidFill>
              </a:defRPr>
            </a:lvl6pPr>
            <a:lvl7pPr marL="3200400" lvl="6" indent="-228600" algn="l">
              <a:lnSpc>
                <a:spcPct val="90000"/>
              </a:lnSpc>
              <a:spcBef>
                <a:spcPts val="780"/>
              </a:spcBef>
              <a:spcAft>
                <a:spcPts val="0"/>
              </a:spcAft>
              <a:buClr>
                <a:srgbClr val="888888"/>
              </a:buClr>
              <a:buSzPts val="2495"/>
              <a:buNone/>
              <a:defRPr sz="2495">
                <a:solidFill>
                  <a:srgbClr val="888888"/>
                </a:solidFill>
              </a:defRPr>
            </a:lvl7pPr>
            <a:lvl8pPr marL="3657600" lvl="7" indent="-228600" algn="l">
              <a:lnSpc>
                <a:spcPct val="90000"/>
              </a:lnSpc>
              <a:spcBef>
                <a:spcPts val="780"/>
              </a:spcBef>
              <a:spcAft>
                <a:spcPts val="0"/>
              </a:spcAft>
              <a:buClr>
                <a:srgbClr val="888888"/>
              </a:buClr>
              <a:buSzPts val="2495"/>
              <a:buNone/>
              <a:defRPr sz="2495">
                <a:solidFill>
                  <a:srgbClr val="888888"/>
                </a:solidFill>
              </a:defRPr>
            </a:lvl8pPr>
            <a:lvl9pPr marL="4114800" lvl="8" indent="-228600" algn="l">
              <a:lnSpc>
                <a:spcPct val="90000"/>
              </a:lnSpc>
              <a:spcBef>
                <a:spcPts val="780"/>
              </a:spcBef>
              <a:spcAft>
                <a:spcPts val="0"/>
              </a:spcAft>
              <a:buClr>
                <a:srgbClr val="888888"/>
              </a:buClr>
              <a:buSzPts val="2495"/>
              <a:buNone/>
              <a:defRPr sz="2495">
                <a:solidFill>
                  <a:srgbClr val="888888"/>
                </a:solidFill>
              </a:defRPr>
            </a:lvl9pPr>
          </a:lstStyle>
          <a:p>
            <a:endParaRPr/>
          </a:p>
        </p:txBody>
      </p:sp>
      <p:sp>
        <p:nvSpPr>
          <p:cNvPr id="34" name="Google Shape;34;p5"/>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1306959" y="2846623"/>
            <a:ext cx="8079383"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9623971" y="2846623"/>
            <a:ext cx="8079383"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1309435"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1309436" y="2621369"/>
            <a:ext cx="8042253" cy="12846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59"/>
              </a:spcBef>
              <a:spcAft>
                <a:spcPts val="0"/>
              </a:spcAft>
              <a:buClr>
                <a:schemeClr val="dk1"/>
              </a:buClr>
              <a:buSzPts val="3742"/>
              <a:buNone/>
              <a:defRPr sz="3741" b="1"/>
            </a:lvl1pPr>
            <a:lvl2pPr marL="914400" lvl="1" indent="-228600" algn="l">
              <a:lnSpc>
                <a:spcPct val="90000"/>
              </a:lnSpc>
              <a:spcBef>
                <a:spcPts val="780"/>
              </a:spcBef>
              <a:spcAft>
                <a:spcPts val="0"/>
              </a:spcAft>
              <a:buClr>
                <a:schemeClr val="dk1"/>
              </a:buClr>
              <a:buSzPts val="3118"/>
              <a:buNone/>
              <a:defRPr sz="3118" b="1"/>
            </a:lvl2pPr>
            <a:lvl3pPr marL="1371600" lvl="2" indent="-228600" algn="l">
              <a:lnSpc>
                <a:spcPct val="90000"/>
              </a:lnSpc>
              <a:spcBef>
                <a:spcPts val="780"/>
              </a:spcBef>
              <a:spcAft>
                <a:spcPts val="0"/>
              </a:spcAft>
              <a:buClr>
                <a:schemeClr val="dk1"/>
              </a:buClr>
              <a:buSzPts val="2807"/>
              <a:buNone/>
              <a:defRPr sz="2807" b="1"/>
            </a:lvl3pPr>
            <a:lvl4pPr marL="1828800" lvl="3" indent="-228600" algn="l">
              <a:lnSpc>
                <a:spcPct val="90000"/>
              </a:lnSpc>
              <a:spcBef>
                <a:spcPts val="780"/>
              </a:spcBef>
              <a:spcAft>
                <a:spcPts val="0"/>
              </a:spcAft>
              <a:buClr>
                <a:schemeClr val="dk1"/>
              </a:buClr>
              <a:buSzPts val="2495"/>
              <a:buNone/>
              <a:defRPr sz="2495" b="1"/>
            </a:lvl4pPr>
            <a:lvl5pPr marL="2286000" lvl="4" indent="-228600" algn="l">
              <a:lnSpc>
                <a:spcPct val="90000"/>
              </a:lnSpc>
              <a:spcBef>
                <a:spcPts val="780"/>
              </a:spcBef>
              <a:spcAft>
                <a:spcPts val="0"/>
              </a:spcAft>
              <a:buClr>
                <a:schemeClr val="dk1"/>
              </a:buClr>
              <a:buSzPts val="2495"/>
              <a:buNone/>
              <a:defRPr sz="2495" b="1"/>
            </a:lvl5pPr>
            <a:lvl6pPr marL="2743200" lvl="5" indent="-228600" algn="l">
              <a:lnSpc>
                <a:spcPct val="90000"/>
              </a:lnSpc>
              <a:spcBef>
                <a:spcPts val="780"/>
              </a:spcBef>
              <a:spcAft>
                <a:spcPts val="0"/>
              </a:spcAft>
              <a:buClr>
                <a:schemeClr val="dk1"/>
              </a:buClr>
              <a:buSzPts val="2495"/>
              <a:buNone/>
              <a:defRPr sz="2495" b="1"/>
            </a:lvl6pPr>
            <a:lvl7pPr marL="3200400" lvl="6" indent="-228600" algn="l">
              <a:lnSpc>
                <a:spcPct val="90000"/>
              </a:lnSpc>
              <a:spcBef>
                <a:spcPts val="780"/>
              </a:spcBef>
              <a:spcAft>
                <a:spcPts val="0"/>
              </a:spcAft>
              <a:buClr>
                <a:schemeClr val="dk1"/>
              </a:buClr>
              <a:buSzPts val="2495"/>
              <a:buNone/>
              <a:defRPr sz="2495" b="1"/>
            </a:lvl7pPr>
            <a:lvl8pPr marL="3657600" lvl="7" indent="-228600" algn="l">
              <a:lnSpc>
                <a:spcPct val="90000"/>
              </a:lnSpc>
              <a:spcBef>
                <a:spcPts val="780"/>
              </a:spcBef>
              <a:spcAft>
                <a:spcPts val="0"/>
              </a:spcAft>
              <a:buClr>
                <a:schemeClr val="dk1"/>
              </a:buClr>
              <a:buSzPts val="2495"/>
              <a:buNone/>
              <a:defRPr sz="2495" b="1"/>
            </a:lvl8pPr>
            <a:lvl9pPr marL="4114800" lvl="8" indent="-228600" algn="l">
              <a:lnSpc>
                <a:spcPct val="90000"/>
              </a:lnSpc>
              <a:spcBef>
                <a:spcPts val="780"/>
              </a:spcBef>
              <a:spcAft>
                <a:spcPts val="0"/>
              </a:spcAft>
              <a:buClr>
                <a:schemeClr val="dk1"/>
              </a:buClr>
              <a:buSzPts val="2495"/>
              <a:buNone/>
              <a:defRPr sz="2495" b="1"/>
            </a:lvl9pPr>
          </a:lstStyle>
          <a:p>
            <a:endParaRPr/>
          </a:p>
        </p:txBody>
      </p:sp>
      <p:sp>
        <p:nvSpPr>
          <p:cNvPr id="47" name="Google Shape;47;p7"/>
          <p:cNvSpPr txBox="1">
            <a:spLocks noGrp="1"/>
          </p:cNvSpPr>
          <p:nvPr>
            <p:ph type="body" idx="2"/>
          </p:nvPr>
        </p:nvSpPr>
        <p:spPr>
          <a:xfrm>
            <a:off x="1309436" y="3906061"/>
            <a:ext cx="8042253" cy="57452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9623971" y="2621369"/>
            <a:ext cx="8081859" cy="12846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59"/>
              </a:spcBef>
              <a:spcAft>
                <a:spcPts val="0"/>
              </a:spcAft>
              <a:buClr>
                <a:schemeClr val="dk1"/>
              </a:buClr>
              <a:buSzPts val="3742"/>
              <a:buNone/>
              <a:defRPr sz="3741" b="1"/>
            </a:lvl1pPr>
            <a:lvl2pPr marL="914400" lvl="1" indent="-228600" algn="l">
              <a:lnSpc>
                <a:spcPct val="90000"/>
              </a:lnSpc>
              <a:spcBef>
                <a:spcPts val="780"/>
              </a:spcBef>
              <a:spcAft>
                <a:spcPts val="0"/>
              </a:spcAft>
              <a:buClr>
                <a:schemeClr val="dk1"/>
              </a:buClr>
              <a:buSzPts val="3118"/>
              <a:buNone/>
              <a:defRPr sz="3118" b="1"/>
            </a:lvl2pPr>
            <a:lvl3pPr marL="1371600" lvl="2" indent="-228600" algn="l">
              <a:lnSpc>
                <a:spcPct val="90000"/>
              </a:lnSpc>
              <a:spcBef>
                <a:spcPts val="780"/>
              </a:spcBef>
              <a:spcAft>
                <a:spcPts val="0"/>
              </a:spcAft>
              <a:buClr>
                <a:schemeClr val="dk1"/>
              </a:buClr>
              <a:buSzPts val="2807"/>
              <a:buNone/>
              <a:defRPr sz="2807" b="1"/>
            </a:lvl3pPr>
            <a:lvl4pPr marL="1828800" lvl="3" indent="-228600" algn="l">
              <a:lnSpc>
                <a:spcPct val="90000"/>
              </a:lnSpc>
              <a:spcBef>
                <a:spcPts val="780"/>
              </a:spcBef>
              <a:spcAft>
                <a:spcPts val="0"/>
              </a:spcAft>
              <a:buClr>
                <a:schemeClr val="dk1"/>
              </a:buClr>
              <a:buSzPts val="2495"/>
              <a:buNone/>
              <a:defRPr sz="2495" b="1"/>
            </a:lvl4pPr>
            <a:lvl5pPr marL="2286000" lvl="4" indent="-228600" algn="l">
              <a:lnSpc>
                <a:spcPct val="90000"/>
              </a:lnSpc>
              <a:spcBef>
                <a:spcPts val="780"/>
              </a:spcBef>
              <a:spcAft>
                <a:spcPts val="0"/>
              </a:spcAft>
              <a:buClr>
                <a:schemeClr val="dk1"/>
              </a:buClr>
              <a:buSzPts val="2495"/>
              <a:buNone/>
              <a:defRPr sz="2495" b="1"/>
            </a:lvl5pPr>
            <a:lvl6pPr marL="2743200" lvl="5" indent="-228600" algn="l">
              <a:lnSpc>
                <a:spcPct val="90000"/>
              </a:lnSpc>
              <a:spcBef>
                <a:spcPts val="780"/>
              </a:spcBef>
              <a:spcAft>
                <a:spcPts val="0"/>
              </a:spcAft>
              <a:buClr>
                <a:schemeClr val="dk1"/>
              </a:buClr>
              <a:buSzPts val="2495"/>
              <a:buNone/>
              <a:defRPr sz="2495" b="1"/>
            </a:lvl6pPr>
            <a:lvl7pPr marL="3200400" lvl="6" indent="-228600" algn="l">
              <a:lnSpc>
                <a:spcPct val="90000"/>
              </a:lnSpc>
              <a:spcBef>
                <a:spcPts val="780"/>
              </a:spcBef>
              <a:spcAft>
                <a:spcPts val="0"/>
              </a:spcAft>
              <a:buClr>
                <a:schemeClr val="dk1"/>
              </a:buClr>
              <a:buSzPts val="2495"/>
              <a:buNone/>
              <a:defRPr sz="2495" b="1"/>
            </a:lvl7pPr>
            <a:lvl8pPr marL="3657600" lvl="7" indent="-228600" algn="l">
              <a:lnSpc>
                <a:spcPct val="90000"/>
              </a:lnSpc>
              <a:spcBef>
                <a:spcPts val="780"/>
              </a:spcBef>
              <a:spcAft>
                <a:spcPts val="0"/>
              </a:spcAft>
              <a:buClr>
                <a:schemeClr val="dk1"/>
              </a:buClr>
              <a:buSzPts val="2495"/>
              <a:buNone/>
              <a:defRPr sz="2495" b="1"/>
            </a:lvl8pPr>
            <a:lvl9pPr marL="4114800" lvl="8" indent="-228600" algn="l">
              <a:lnSpc>
                <a:spcPct val="90000"/>
              </a:lnSpc>
              <a:spcBef>
                <a:spcPts val="780"/>
              </a:spcBef>
              <a:spcAft>
                <a:spcPts val="0"/>
              </a:spcAft>
              <a:buClr>
                <a:schemeClr val="dk1"/>
              </a:buClr>
              <a:buSzPts val="2495"/>
              <a:buNone/>
              <a:defRPr sz="2495" b="1"/>
            </a:lvl9pPr>
          </a:lstStyle>
          <a:p>
            <a:endParaRPr/>
          </a:p>
        </p:txBody>
      </p:sp>
      <p:sp>
        <p:nvSpPr>
          <p:cNvPr id="49" name="Google Shape;49;p7"/>
          <p:cNvSpPr txBox="1">
            <a:spLocks noGrp="1"/>
          </p:cNvSpPr>
          <p:nvPr>
            <p:ph type="body" idx="4"/>
          </p:nvPr>
        </p:nvSpPr>
        <p:spPr>
          <a:xfrm>
            <a:off x="9623971" y="3906061"/>
            <a:ext cx="8081859" cy="57452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309436" y="712893"/>
            <a:ext cx="6131320" cy="24951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89"/>
              <a:buFont typeface="Calibri"/>
              <a:buNone/>
              <a:defRPr sz="498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8081859" y="1539652"/>
            <a:ext cx="9623971" cy="7599245"/>
          </a:xfrm>
          <a:prstGeom prst="rect">
            <a:avLst/>
          </a:prstGeom>
          <a:noFill/>
          <a:ln>
            <a:noFill/>
          </a:ln>
        </p:spPr>
        <p:txBody>
          <a:bodyPr spcFirstLastPara="1" wrap="square" lIns="91425" tIns="45700" rIns="91425" bIns="45700" anchor="t" anchorCtr="0">
            <a:normAutofit/>
          </a:bodyPr>
          <a:lstStyle>
            <a:lvl1pPr marL="457200" lvl="0" indent="-545401" algn="l">
              <a:lnSpc>
                <a:spcPct val="90000"/>
              </a:lnSpc>
              <a:spcBef>
                <a:spcPts val="1559"/>
              </a:spcBef>
              <a:spcAft>
                <a:spcPts val="0"/>
              </a:spcAft>
              <a:buClr>
                <a:schemeClr val="dk1"/>
              </a:buClr>
              <a:buSzPts val="4989"/>
              <a:buChar char="•"/>
              <a:defRPr sz="4989"/>
            </a:lvl1pPr>
            <a:lvl2pPr marL="914400" lvl="1" indent="-505841" algn="l">
              <a:lnSpc>
                <a:spcPct val="90000"/>
              </a:lnSpc>
              <a:spcBef>
                <a:spcPts val="780"/>
              </a:spcBef>
              <a:spcAft>
                <a:spcPts val="0"/>
              </a:spcAft>
              <a:buClr>
                <a:schemeClr val="dk1"/>
              </a:buClr>
              <a:buSzPts val="4366"/>
              <a:buChar char="•"/>
              <a:defRPr sz="4366"/>
            </a:lvl2pPr>
            <a:lvl3pPr marL="1371600" lvl="2" indent="-466217" algn="l">
              <a:lnSpc>
                <a:spcPct val="90000"/>
              </a:lnSpc>
              <a:spcBef>
                <a:spcPts val="780"/>
              </a:spcBef>
              <a:spcAft>
                <a:spcPts val="0"/>
              </a:spcAft>
              <a:buClr>
                <a:schemeClr val="dk1"/>
              </a:buClr>
              <a:buSzPts val="3742"/>
              <a:buChar char="•"/>
              <a:defRPr sz="3741"/>
            </a:lvl3pPr>
            <a:lvl4pPr marL="1828800" lvl="3" indent="-426592" algn="l">
              <a:lnSpc>
                <a:spcPct val="90000"/>
              </a:lnSpc>
              <a:spcBef>
                <a:spcPts val="780"/>
              </a:spcBef>
              <a:spcAft>
                <a:spcPts val="0"/>
              </a:spcAft>
              <a:buClr>
                <a:schemeClr val="dk1"/>
              </a:buClr>
              <a:buSzPts val="3118"/>
              <a:buChar char="•"/>
              <a:defRPr sz="3118"/>
            </a:lvl4pPr>
            <a:lvl5pPr marL="2286000" lvl="4" indent="-426592" algn="l">
              <a:lnSpc>
                <a:spcPct val="90000"/>
              </a:lnSpc>
              <a:spcBef>
                <a:spcPts val="780"/>
              </a:spcBef>
              <a:spcAft>
                <a:spcPts val="0"/>
              </a:spcAft>
              <a:buClr>
                <a:schemeClr val="dk1"/>
              </a:buClr>
              <a:buSzPts val="3118"/>
              <a:buChar char="•"/>
              <a:defRPr sz="3118"/>
            </a:lvl5pPr>
            <a:lvl6pPr marL="2743200" lvl="5" indent="-426592" algn="l">
              <a:lnSpc>
                <a:spcPct val="90000"/>
              </a:lnSpc>
              <a:spcBef>
                <a:spcPts val="780"/>
              </a:spcBef>
              <a:spcAft>
                <a:spcPts val="0"/>
              </a:spcAft>
              <a:buClr>
                <a:schemeClr val="dk1"/>
              </a:buClr>
              <a:buSzPts val="3118"/>
              <a:buChar char="•"/>
              <a:defRPr sz="3118"/>
            </a:lvl6pPr>
            <a:lvl7pPr marL="3200400" lvl="6" indent="-426592" algn="l">
              <a:lnSpc>
                <a:spcPct val="90000"/>
              </a:lnSpc>
              <a:spcBef>
                <a:spcPts val="780"/>
              </a:spcBef>
              <a:spcAft>
                <a:spcPts val="0"/>
              </a:spcAft>
              <a:buClr>
                <a:schemeClr val="dk1"/>
              </a:buClr>
              <a:buSzPts val="3118"/>
              <a:buChar char="•"/>
              <a:defRPr sz="3118"/>
            </a:lvl7pPr>
            <a:lvl8pPr marL="3657600" lvl="7" indent="-426592" algn="l">
              <a:lnSpc>
                <a:spcPct val="90000"/>
              </a:lnSpc>
              <a:spcBef>
                <a:spcPts val="780"/>
              </a:spcBef>
              <a:spcAft>
                <a:spcPts val="0"/>
              </a:spcAft>
              <a:buClr>
                <a:schemeClr val="dk1"/>
              </a:buClr>
              <a:buSzPts val="3118"/>
              <a:buChar char="•"/>
              <a:defRPr sz="3118"/>
            </a:lvl8pPr>
            <a:lvl9pPr marL="4114800" lvl="8" indent="-426592" algn="l">
              <a:lnSpc>
                <a:spcPct val="90000"/>
              </a:lnSpc>
              <a:spcBef>
                <a:spcPts val="780"/>
              </a:spcBef>
              <a:spcAft>
                <a:spcPts val="0"/>
              </a:spcAft>
              <a:buClr>
                <a:schemeClr val="dk1"/>
              </a:buClr>
              <a:buSzPts val="3118"/>
              <a:buChar char="•"/>
              <a:defRPr sz="3118"/>
            </a:lvl9pPr>
          </a:lstStyle>
          <a:p>
            <a:endParaRPr/>
          </a:p>
        </p:txBody>
      </p:sp>
      <p:sp>
        <p:nvSpPr>
          <p:cNvPr id="61" name="Google Shape;61;p9"/>
          <p:cNvSpPr txBox="1">
            <a:spLocks noGrp="1"/>
          </p:cNvSpPr>
          <p:nvPr>
            <p:ph type="body" idx="2"/>
          </p:nvPr>
        </p:nvSpPr>
        <p:spPr>
          <a:xfrm>
            <a:off x="1309436" y="3208020"/>
            <a:ext cx="6131320" cy="594325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chemeClr val="dk1"/>
              </a:buClr>
              <a:buSzPts val="2495"/>
              <a:buNone/>
              <a:defRPr sz="2495"/>
            </a:lvl1pPr>
            <a:lvl2pPr marL="914400" lvl="1" indent="-228600" algn="l">
              <a:lnSpc>
                <a:spcPct val="90000"/>
              </a:lnSpc>
              <a:spcBef>
                <a:spcPts val="780"/>
              </a:spcBef>
              <a:spcAft>
                <a:spcPts val="0"/>
              </a:spcAft>
              <a:buClr>
                <a:schemeClr val="dk1"/>
              </a:buClr>
              <a:buSzPts val="2183"/>
              <a:buNone/>
              <a:defRPr sz="2183"/>
            </a:lvl2pPr>
            <a:lvl3pPr marL="1371600" lvl="2" indent="-228600" algn="l">
              <a:lnSpc>
                <a:spcPct val="90000"/>
              </a:lnSpc>
              <a:spcBef>
                <a:spcPts val="780"/>
              </a:spcBef>
              <a:spcAft>
                <a:spcPts val="0"/>
              </a:spcAft>
              <a:buClr>
                <a:schemeClr val="dk1"/>
              </a:buClr>
              <a:buSzPts val="1871"/>
              <a:buNone/>
              <a:defRPr sz="1870"/>
            </a:lvl3pPr>
            <a:lvl4pPr marL="1828800" lvl="3" indent="-228600" algn="l">
              <a:lnSpc>
                <a:spcPct val="90000"/>
              </a:lnSpc>
              <a:spcBef>
                <a:spcPts val="780"/>
              </a:spcBef>
              <a:spcAft>
                <a:spcPts val="0"/>
              </a:spcAft>
              <a:buClr>
                <a:schemeClr val="dk1"/>
              </a:buClr>
              <a:buSzPts val="1559"/>
              <a:buNone/>
              <a:defRPr sz="1559"/>
            </a:lvl4pPr>
            <a:lvl5pPr marL="2286000" lvl="4" indent="-228600" algn="l">
              <a:lnSpc>
                <a:spcPct val="90000"/>
              </a:lnSpc>
              <a:spcBef>
                <a:spcPts val="780"/>
              </a:spcBef>
              <a:spcAft>
                <a:spcPts val="0"/>
              </a:spcAft>
              <a:buClr>
                <a:schemeClr val="dk1"/>
              </a:buClr>
              <a:buSzPts val="1559"/>
              <a:buNone/>
              <a:defRPr sz="1559"/>
            </a:lvl5pPr>
            <a:lvl6pPr marL="2743200" lvl="5" indent="-228600" algn="l">
              <a:lnSpc>
                <a:spcPct val="90000"/>
              </a:lnSpc>
              <a:spcBef>
                <a:spcPts val="780"/>
              </a:spcBef>
              <a:spcAft>
                <a:spcPts val="0"/>
              </a:spcAft>
              <a:buClr>
                <a:schemeClr val="dk1"/>
              </a:buClr>
              <a:buSzPts val="1559"/>
              <a:buNone/>
              <a:defRPr sz="1559"/>
            </a:lvl6pPr>
            <a:lvl7pPr marL="3200400" lvl="6" indent="-228600" algn="l">
              <a:lnSpc>
                <a:spcPct val="90000"/>
              </a:lnSpc>
              <a:spcBef>
                <a:spcPts val="780"/>
              </a:spcBef>
              <a:spcAft>
                <a:spcPts val="0"/>
              </a:spcAft>
              <a:buClr>
                <a:schemeClr val="dk1"/>
              </a:buClr>
              <a:buSzPts val="1559"/>
              <a:buNone/>
              <a:defRPr sz="1559"/>
            </a:lvl7pPr>
            <a:lvl8pPr marL="3657600" lvl="7" indent="-228600" algn="l">
              <a:lnSpc>
                <a:spcPct val="90000"/>
              </a:lnSpc>
              <a:spcBef>
                <a:spcPts val="780"/>
              </a:spcBef>
              <a:spcAft>
                <a:spcPts val="0"/>
              </a:spcAft>
              <a:buClr>
                <a:schemeClr val="dk1"/>
              </a:buClr>
              <a:buSzPts val="1559"/>
              <a:buNone/>
              <a:defRPr sz="1559"/>
            </a:lvl8pPr>
            <a:lvl9pPr marL="4114800" lvl="8" indent="-228600" algn="l">
              <a:lnSpc>
                <a:spcPct val="90000"/>
              </a:lnSpc>
              <a:spcBef>
                <a:spcPts val="780"/>
              </a:spcBef>
              <a:spcAft>
                <a:spcPts val="0"/>
              </a:spcAft>
              <a:buClr>
                <a:schemeClr val="dk1"/>
              </a:buClr>
              <a:buSzPts val="1559"/>
              <a:buNone/>
              <a:defRPr sz="1559"/>
            </a:lvl9pPr>
          </a:lstStyle>
          <a:p>
            <a:endParaRPr/>
          </a:p>
        </p:txBody>
      </p:sp>
      <p:sp>
        <p:nvSpPr>
          <p:cNvPr id="62" name="Google Shape;62;p9"/>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309436" y="712893"/>
            <a:ext cx="6131320" cy="24951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89"/>
              <a:buFont typeface="Calibri"/>
              <a:buNone/>
              <a:defRPr sz="498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8081859" y="1539652"/>
            <a:ext cx="9623971" cy="759924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59"/>
              </a:spcBef>
              <a:spcAft>
                <a:spcPts val="0"/>
              </a:spcAft>
              <a:buClr>
                <a:schemeClr val="dk1"/>
              </a:buClr>
              <a:buSzPts val="4989"/>
              <a:buFont typeface="Arial"/>
              <a:buNone/>
              <a:defRPr sz="4989" b="0" i="0" u="none" strike="noStrike" cap="none">
                <a:solidFill>
                  <a:schemeClr val="dk1"/>
                </a:solidFill>
                <a:latin typeface="Calibri"/>
                <a:ea typeface="Calibri"/>
                <a:cs typeface="Calibri"/>
                <a:sym typeface="Calibri"/>
              </a:defRPr>
            </a:lvl1pPr>
            <a:lvl2pPr marR="0" lvl="1" algn="l" rtl="0">
              <a:lnSpc>
                <a:spcPct val="90000"/>
              </a:lnSpc>
              <a:spcBef>
                <a:spcPts val="780"/>
              </a:spcBef>
              <a:spcAft>
                <a:spcPts val="0"/>
              </a:spcAft>
              <a:buClr>
                <a:schemeClr val="dk1"/>
              </a:buClr>
              <a:buSzPts val="4366"/>
              <a:buFont typeface="Arial"/>
              <a:buNone/>
              <a:defRPr sz="4366" b="0" i="0" u="none" strike="noStrike" cap="none">
                <a:solidFill>
                  <a:schemeClr val="dk1"/>
                </a:solidFill>
                <a:latin typeface="Calibri"/>
                <a:ea typeface="Calibri"/>
                <a:cs typeface="Calibri"/>
                <a:sym typeface="Calibri"/>
              </a:defRPr>
            </a:lvl2pPr>
            <a:lvl3pPr marR="0" lvl="2" algn="l" rtl="0">
              <a:lnSpc>
                <a:spcPct val="90000"/>
              </a:lnSpc>
              <a:spcBef>
                <a:spcPts val="780"/>
              </a:spcBef>
              <a:spcAft>
                <a:spcPts val="0"/>
              </a:spcAft>
              <a:buClr>
                <a:schemeClr val="dk1"/>
              </a:buClr>
              <a:buSzPts val="3742"/>
              <a:buFont typeface="Arial"/>
              <a:buNone/>
              <a:defRPr sz="3741" b="0" i="0" u="none" strike="noStrike" cap="none">
                <a:solidFill>
                  <a:schemeClr val="dk1"/>
                </a:solidFill>
                <a:latin typeface="Calibri"/>
                <a:ea typeface="Calibri"/>
                <a:cs typeface="Calibri"/>
                <a:sym typeface="Calibri"/>
              </a:defRPr>
            </a:lvl3pPr>
            <a:lvl4pPr marR="0" lvl="3"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4pPr>
            <a:lvl5pPr marR="0" lvl="4"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5pPr>
            <a:lvl6pPr marR="0" lvl="5"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6pPr>
            <a:lvl7pPr marR="0" lvl="6"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7pPr>
            <a:lvl8pPr marR="0" lvl="7"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8pPr>
            <a:lvl9pPr marR="0" lvl="8"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309436" y="3208020"/>
            <a:ext cx="6131320" cy="594325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chemeClr val="dk1"/>
              </a:buClr>
              <a:buSzPts val="2495"/>
              <a:buNone/>
              <a:defRPr sz="2495"/>
            </a:lvl1pPr>
            <a:lvl2pPr marL="914400" lvl="1" indent="-228600" algn="l">
              <a:lnSpc>
                <a:spcPct val="90000"/>
              </a:lnSpc>
              <a:spcBef>
                <a:spcPts val="780"/>
              </a:spcBef>
              <a:spcAft>
                <a:spcPts val="0"/>
              </a:spcAft>
              <a:buClr>
                <a:schemeClr val="dk1"/>
              </a:buClr>
              <a:buSzPts val="2183"/>
              <a:buNone/>
              <a:defRPr sz="2183"/>
            </a:lvl2pPr>
            <a:lvl3pPr marL="1371600" lvl="2" indent="-228600" algn="l">
              <a:lnSpc>
                <a:spcPct val="90000"/>
              </a:lnSpc>
              <a:spcBef>
                <a:spcPts val="780"/>
              </a:spcBef>
              <a:spcAft>
                <a:spcPts val="0"/>
              </a:spcAft>
              <a:buClr>
                <a:schemeClr val="dk1"/>
              </a:buClr>
              <a:buSzPts val="1871"/>
              <a:buNone/>
              <a:defRPr sz="1870"/>
            </a:lvl3pPr>
            <a:lvl4pPr marL="1828800" lvl="3" indent="-228600" algn="l">
              <a:lnSpc>
                <a:spcPct val="90000"/>
              </a:lnSpc>
              <a:spcBef>
                <a:spcPts val="780"/>
              </a:spcBef>
              <a:spcAft>
                <a:spcPts val="0"/>
              </a:spcAft>
              <a:buClr>
                <a:schemeClr val="dk1"/>
              </a:buClr>
              <a:buSzPts val="1559"/>
              <a:buNone/>
              <a:defRPr sz="1559"/>
            </a:lvl4pPr>
            <a:lvl5pPr marL="2286000" lvl="4" indent="-228600" algn="l">
              <a:lnSpc>
                <a:spcPct val="90000"/>
              </a:lnSpc>
              <a:spcBef>
                <a:spcPts val="780"/>
              </a:spcBef>
              <a:spcAft>
                <a:spcPts val="0"/>
              </a:spcAft>
              <a:buClr>
                <a:schemeClr val="dk1"/>
              </a:buClr>
              <a:buSzPts val="1559"/>
              <a:buNone/>
              <a:defRPr sz="1559"/>
            </a:lvl5pPr>
            <a:lvl6pPr marL="2743200" lvl="5" indent="-228600" algn="l">
              <a:lnSpc>
                <a:spcPct val="90000"/>
              </a:lnSpc>
              <a:spcBef>
                <a:spcPts val="780"/>
              </a:spcBef>
              <a:spcAft>
                <a:spcPts val="0"/>
              </a:spcAft>
              <a:buClr>
                <a:schemeClr val="dk1"/>
              </a:buClr>
              <a:buSzPts val="1559"/>
              <a:buNone/>
              <a:defRPr sz="1559"/>
            </a:lvl6pPr>
            <a:lvl7pPr marL="3200400" lvl="6" indent="-228600" algn="l">
              <a:lnSpc>
                <a:spcPct val="90000"/>
              </a:lnSpc>
              <a:spcBef>
                <a:spcPts val="780"/>
              </a:spcBef>
              <a:spcAft>
                <a:spcPts val="0"/>
              </a:spcAft>
              <a:buClr>
                <a:schemeClr val="dk1"/>
              </a:buClr>
              <a:buSzPts val="1559"/>
              <a:buNone/>
              <a:defRPr sz="1559"/>
            </a:lvl7pPr>
            <a:lvl8pPr marL="3657600" lvl="7" indent="-228600" algn="l">
              <a:lnSpc>
                <a:spcPct val="90000"/>
              </a:lnSpc>
              <a:spcBef>
                <a:spcPts val="780"/>
              </a:spcBef>
              <a:spcAft>
                <a:spcPts val="0"/>
              </a:spcAft>
              <a:buClr>
                <a:schemeClr val="dk1"/>
              </a:buClr>
              <a:buSzPts val="1559"/>
              <a:buNone/>
              <a:defRPr sz="1559"/>
            </a:lvl8pPr>
            <a:lvl9pPr marL="4114800" lvl="8" indent="-228600" algn="l">
              <a:lnSpc>
                <a:spcPct val="90000"/>
              </a:lnSpc>
              <a:spcBef>
                <a:spcPts val="780"/>
              </a:spcBef>
              <a:spcAft>
                <a:spcPts val="0"/>
              </a:spcAft>
              <a:buClr>
                <a:schemeClr val="dk1"/>
              </a:buClr>
              <a:buSzPts val="1559"/>
              <a:buNone/>
              <a:defRPr sz="1559"/>
            </a:lvl9pPr>
          </a:lstStyle>
          <a:p>
            <a:endParaRPr/>
          </a:p>
        </p:txBody>
      </p:sp>
      <p:sp>
        <p:nvSpPr>
          <p:cNvPr id="69" name="Google Shape;69;p10"/>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6112725" y="-1959143"/>
            <a:ext cx="6784864" cy="163963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11122724" y="3050857"/>
            <a:ext cx="9062162" cy="40990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2805712" y="-929427"/>
            <a:ext cx="9062162" cy="120596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EAF6"/>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860"/>
              <a:buFont typeface="Calibri"/>
              <a:buNone/>
              <a:defRPr sz="686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306959" y="2846623"/>
            <a:ext cx="16396395" cy="6784864"/>
          </a:xfrm>
          <a:prstGeom prst="rect">
            <a:avLst/>
          </a:prstGeom>
          <a:noFill/>
          <a:ln>
            <a:noFill/>
          </a:ln>
        </p:spPr>
        <p:txBody>
          <a:bodyPr spcFirstLastPara="1" wrap="square" lIns="91425" tIns="45700" rIns="91425" bIns="45700" anchor="t" anchorCtr="0">
            <a:normAutofit/>
          </a:bodyPr>
          <a:lstStyle>
            <a:lvl1pPr marL="457200" marR="0" lvl="0" indent="-505841" algn="l" rtl="0">
              <a:lnSpc>
                <a:spcPct val="90000"/>
              </a:lnSpc>
              <a:spcBef>
                <a:spcPts val="1559"/>
              </a:spcBef>
              <a:spcAft>
                <a:spcPts val="0"/>
              </a:spcAft>
              <a:buClr>
                <a:schemeClr val="dk1"/>
              </a:buClr>
              <a:buSzPts val="4366"/>
              <a:buFont typeface="Arial"/>
              <a:buChar char="•"/>
              <a:defRPr sz="4366" b="0" i="0" u="none" strike="noStrike" cap="none">
                <a:solidFill>
                  <a:schemeClr val="dk1"/>
                </a:solidFill>
                <a:latin typeface="Calibri"/>
                <a:ea typeface="Calibri"/>
                <a:cs typeface="Calibri"/>
                <a:sym typeface="Calibri"/>
              </a:defRPr>
            </a:lvl1pPr>
            <a:lvl2pPr marL="914400" marR="0" lvl="1" indent="-466217" algn="l" rtl="0">
              <a:lnSpc>
                <a:spcPct val="90000"/>
              </a:lnSpc>
              <a:spcBef>
                <a:spcPts val="780"/>
              </a:spcBef>
              <a:spcAft>
                <a:spcPts val="0"/>
              </a:spcAft>
              <a:buClr>
                <a:schemeClr val="dk1"/>
              </a:buClr>
              <a:buSzPts val="3742"/>
              <a:buFont typeface="Arial"/>
              <a:buChar char="•"/>
              <a:defRPr sz="3741" b="0" i="0" u="none" strike="noStrike" cap="none">
                <a:solidFill>
                  <a:schemeClr val="dk1"/>
                </a:solidFill>
                <a:latin typeface="Calibri"/>
                <a:ea typeface="Calibri"/>
                <a:cs typeface="Calibri"/>
                <a:sym typeface="Calibri"/>
              </a:defRPr>
            </a:lvl2pPr>
            <a:lvl3pPr marL="1371600" marR="0" lvl="2" indent="-426592" algn="l" rtl="0">
              <a:lnSpc>
                <a:spcPct val="90000"/>
              </a:lnSpc>
              <a:spcBef>
                <a:spcPts val="780"/>
              </a:spcBef>
              <a:spcAft>
                <a:spcPts val="0"/>
              </a:spcAft>
              <a:buClr>
                <a:schemeClr val="dk1"/>
              </a:buClr>
              <a:buSzPts val="3118"/>
              <a:buFont typeface="Arial"/>
              <a:buChar char="•"/>
              <a:defRPr sz="3118" b="0" i="0" u="none" strike="noStrike" cap="none">
                <a:solidFill>
                  <a:schemeClr val="dk1"/>
                </a:solidFill>
                <a:latin typeface="Calibri"/>
                <a:ea typeface="Calibri"/>
                <a:cs typeface="Calibri"/>
                <a:sym typeface="Calibri"/>
              </a:defRPr>
            </a:lvl3pPr>
            <a:lvl4pPr marL="1828800" marR="0" lvl="3"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4pPr>
            <a:lvl5pPr marL="2286000" marR="0" lvl="4"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5pPr>
            <a:lvl6pPr marL="2743200" marR="0" lvl="5"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6pPr>
            <a:lvl7pPr marL="3200400" marR="0" lvl="6"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7pPr>
            <a:lvl8pPr marL="3657600" marR="0" lvl="7"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8pPr>
            <a:lvl9pPr marL="4114800" marR="0" lvl="8"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7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7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70" b="0" i="0" u="none" strike="noStrike" cap="none">
                <a:solidFill>
                  <a:srgbClr val="888888"/>
                </a:solidFill>
                <a:latin typeface="Calibri"/>
                <a:ea typeface="Calibri"/>
                <a:cs typeface="Calibri"/>
                <a:sym typeface="Calibri"/>
              </a:defRPr>
            </a:lvl1pPr>
            <a:lvl2pPr marL="0" marR="0" lvl="1" indent="0" algn="r" rtl="0">
              <a:spcBef>
                <a:spcPts val="0"/>
              </a:spcBef>
              <a:buNone/>
              <a:defRPr sz="1870" b="0" i="0" u="none" strike="noStrike" cap="none">
                <a:solidFill>
                  <a:srgbClr val="888888"/>
                </a:solidFill>
                <a:latin typeface="Calibri"/>
                <a:ea typeface="Calibri"/>
                <a:cs typeface="Calibri"/>
                <a:sym typeface="Calibri"/>
              </a:defRPr>
            </a:lvl2pPr>
            <a:lvl3pPr marL="0" marR="0" lvl="2" indent="0" algn="r" rtl="0">
              <a:spcBef>
                <a:spcPts val="0"/>
              </a:spcBef>
              <a:buNone/>
              <a:defRPr sz="1870" b="0" i="0" u="none" strike="noStrike" cap="none">
                <a:solidFill>
                  <a:srgbClr val="888888"/>
                </a:solidFill>
                <a:latin typeface="Calibri"/>
                <a:ea typeface="Calibri"/>
                <a:cs typeface="Calibri"/>
                <a:sym typeface="Calibri"/>
              </a:defRPr>
            </a:lvl3pPr>
            <a:lvl4pPr marL="0" marR="0" lvl="3" indent="0" algn="r" rtl="0">
              <a:spcBef>
                <a:spcPts val="0"/>
              </a:spcBef>
              <a:buNone/>
              <a:defRPr sz="1870" b="0" i="0" u="none" strike="noStrike" cap="none">
                <a:solidFill>
                  <a:srgbClr val="888888"/>
                </a:solidFill>
                <a:latin typeface="Calibri"/>
                <a:ea typeface="Calibri"/>
                <a:cs typeface="Calibri"/>
                <a:sym typeface="Calibri"/>
              </a:defRPr>
            </a:lvl4pPr>
            <a:lvl5pPr marL="0" marR="0" lvl="4" indent="0" algn="r" rtl="0">
              <a:spcBef>
                <a:spcPts val="0"/>
              </a:spcBef>
              <a:buNone/>
              <a:defRPr sz="1870" b="0" i="0" u="none" strike="noStrike" cap="none">
                <a:solidFill>
                  <a:srgbClr val="888888"/>
                </a:solidFill>
                <a:latin typeface="Calibri"/>
                <a:ea typeface="Calibri"/>
                <a:cs typeface="Calibri"/>
                <a:sym typeface="Calibri"/>
              </a:defRPr>
            </a:lvl5pPr>
            <a:lvl6pPr marL="0" marR="0" lvl="5" indent="0" algn="r" rtl="0">
              <a:spcBef>
                <a:spcPts val="0"/>
              </a:spcBef>
              <a:buNone/>
              <a:defRPr sz="1870" b="0" i="0" u="none" strike="noStrike" cap="none">
                <a:solidFill>
                  <a:srgbClr val="888888"/>
                </a:solidFill>
                <a:latin typeface="Calibri"/>
                <a:ea typeface="Calibri"/>
                <a:cs typeface="Calibri"/>
                <a:sym typeface="Calibri"/>
              </a:defRPr>
            </a:lvl6pPr>
            <a:lvl7pPr marL="0" marR="0" lvl="6" indent="0" algn="r" rtl="0">
              <a:spcBef>
                <a:spcPts val="0"/>
              </a:spcBef>
              <a:buNone/>
              <a:defRPr sz="1870" b="0" i="0" u="none" strike="noStrike" cap="none">
                <a:solidFill>
                  <a:srgbClr val="888888"/>
                </a:solidFill>
                <a:latin typeface="Calibri"/>
                <a:ea typeface="Calibri"/>
                <a:cs typeface="Calibri"/>
                <a:sym typeface="Calibri"/>
              </a:defRPr>
            </a:lvl7pPr>
            <a:lvl8pPr marL="0" marR="0" lvl="7" indent="0" algn="r" rtl="0">
              <a:spcBef>
                <a:spcPts val="0"/>
              </a:spcBef>
              <a:buNone/>
              <a:defRPr sz="1870" b="0" i="0" u="none" strike="noStrike" cap="none">
                <a:solidFill>
                  <a:srgbClr val="888888"/>
                </a:solidFill>
                <a:latin typeface="Calibri"/>
                <a:ea typeface="Calibri"/>
                <a:cs typeface="Calibri"/>
                <a:sym typeface="Calibri"/>
              </a:defRPr>
            </a:lvl8pPr>
            <a:lvl9pPr marL="0" marR="0" lvl="8" indent="0" algn="r" rtl="0">
              <a:spcBef>
                <a:spcPts val="0"/>
              </a:spcBef>
              <a:buNone/>
              <a:defRPr sz="187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3"/>
          <p:cNvGrpSpPr/>
          <p:nvPr/>
        </p:nvGrpSpPr>
        <p:grpSpPr>
          <a:xfrm>
            <a:off x="-3939" y="2070100"/>
            <a:ext cx="15071695" cy="827992"/>
            <a:chOff x="-16184" y="8640158"/>
            <a:chExt cx="4045716" cy="439420"/>
          </a:xfrm>
        </p:grpSpPr>
        <p:sp>
          <p:nvSpPr>
            <p:cNvPr id="90" name="Google Shape;90;p13"/>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4400" dirty="0">
                  <a:solidFill>
                    <a:schemeClr val="lt1"/>
                  </a:solidFill>
                  <a:latin typeface="Calibri"/>
                  <a:ea typeface="Calibri"/>
                  <a:cs typeface="Calibri"/>
                  <a:sym typeface="Calibri"/>
                </a:rPr>
                <a:t>ELECTRICAL STORE MANAGEMENT SYSTEM</a:t>
              </a:r>
              <a:endParaRPr sz="4400" b="0" i="0" u="none" strike="noStrike" cap="none" dirty="0">
                <a:solidFill>
                  <a:schemeClr val="lt1"/>
                </a:solidFill>
                <a:latin typeface="Calibri"/>
                <a:ea typeface="Calibri"/>
                <a:cs typeface="Calibri"/>
                <a:sym typeface="Calibri"/>
              </a:endParaRPr>
            </a:p>
          </p:txBody>
        </p:sp>
        <p:sp>
          <p:nvSpPr>
            <p:cNvPr id="91" name="Google Shape;91;p13"/>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2" name="Google Shape;92;p13"/>
          <p:cNvPicPr preferRelativeResize="0"/>
          <p:nvPr/>
        </p:nvPicPr>
        <p:blipFill>
          <a:blip r:embed="rId3">
            <a:extLst>
              <a:ext uri="{28A0092B-C50C-407E-A947-70E740481C1C}">
                <a14:useLocalDpi xmlns:a14="http://schemas.microsoft.com/office/drawing/2010/main" val="0"/>
              </a:ext>
            </a:extLst>
          </a:blip>
          <a:stretch>
            <a:fillRect/>
          </a:stretch>
        </p:blipFill>
        <p:spPr>
          <a:xfrm>
            <a:off x="16405722" y="533959"/>
            <a:ext cx="1863359" cy="186335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93" name="Google Shape;93;p13"/>
          <p:cNvSpPr txBox="1"/>
          <p:nvPr/>
        </p:nvSpPr>
        <p:spPr>
          <a:xfrm>
            <a:off x="88169" y="698500"/>
            <a:ext cx="1127760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rgbClr val="2F5496"/>
                </a:solidFill>
                <a:latin typeface="Times New Roman"/>
                <a:cs typeface="Times New Roman"/>
                <a:sym typeface="Times New Roman"/>
              </a:rPr>
              <a:t>MAGADH</a:t>
            </a:r>
            <a:r>
              <a:rPr lang="en-US" sz="4800" dirty="0">
                <a:solidFill>
                  <a:srgbClr val="2F5496"/>
                </a:solidFill>
                <a:latin typeface="Times New Roman"/>
                <a:cs typeface="Times New Roman"/>
                <a:sym typeface="Times New Roman"/>
              </a:rPr>
              <a:t> </a:t>
            </a:r>
            <a:r>
              <a:rPr lang="en-US" sz="4800" b="1" dirty="0">
                <a:solidFill>
                  <a:srgbClr val="2F5496"/>
                </a:solidFill>
                <a:latin typeface="Times New Roman"/>
                <a:cs typeface="Times New Roman"/>
                <a:sym typeface="Times New Roman"/>
              </a:rPr>
              <a:t>MAHILA</a:t>
            </a:r>
            <a:r>
              <a:rPr lang="en-US" sz="4800" dirty="0">
                <a:solidFill>
                  <a:srgbClr val="2F5496"/>
                </a:solidFill>
                <a:latin typeface="Times New Roman"/>
                <a:cs typeface="Times New Roman"/>
                <a:sym typeface="Times New Roman"/>
              </a:rPr>
              <a:t> </a:t>
            </a:r>
            <a:r>
              <a:rPr lang="en-US" sz="4800" b="1" dirty="0">
                <a:solidFill>
                  <a:srgbClr val="2F5496"/>
                </a:solidFill>
                <a:latin typeface="Times New Roman"/>
                <a:cs typeface="Times New Roman"/>
                <a:sym typeface="Times New Roman"/>
              </a:rPr>
              <a:t>COLLEGE</a:t>
            </a:r>
            <a:endParaRPr sz="4800" b="1" dirty="0"/>
          </a:p>
        </p:txBody>
      </p:sp>
      <p:grpSp>
        <p:nvGrpSpPr>
          <p:cNvPr id="94" name="Google Shape;94;p13"/>
          <p:cNvGrpSpPr/>
          <p:nvPr/>
        </p:nvGrpSpPr>
        <p:grpSpPr>
          <a:xfrm>
            <a:off x="-19844" y="4221843"/>
            <a:ext cx="4134644" cy="667645"/>
            <a:chOff x="601553" y="8642689"/>
            <a:chExt cx="3734795" cy="354323"/>
          </a:xfrm>
        </p:grpSpPr>
        <p:sp>
          <p:nvSpPr>
            <p:cNvPr id="95" name="Google Shape;95;p13"/>
            <p:cNvSpPr/>
            <p:nvPr/>
          </p:nvSpPr>
          <p:spPr>
            <a:xfrm>
              <a:off x="601553" y="8642693"/>
              <a:ext cx="3321810"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lt1"/>
                  </a:solidFill>
                  <a:latin typeface="Calibri"/>
                  <a:ea typeface="Calibri"/>
                  <a:cs typeface="Calibri"/>
                  <a:sym typeface="Calibri"/>
                </a:rPr>
                <a:t>	Presented by</a:t>
              </a:r>
              <a:endParaRPr sz="1800" dirty="0">
                <a:solidFill>
                  <a:schemeClr val="lt1"/>
                </a:solidFill>
                <a:latin typeface="Calibri"/>
                <a:ea typeface="Calibri"/>
                <a:cs typeface="Calibri"/>
                <a:sym typeface="Calibri"/>
              </a:endParaRPr>
            </a:p>
          </p:txBody>
        </p:sp>
        <p:sp>
          <p:nvSpPr>
            <p:cNvPr id="96" name="Google Shape;96;p13"/>
            <p:cNvSpPr/>
            <p:nvPr/>
          </p:nvSpPr>
          <p:spPr>
            <a:xfrm>
              <a:off x="3621605" y="8642689"/>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3"/>
          <p:cNvGrpSpPr/>
          <p:nvPr/>
        </p:nvGrpSpPr>
        <p:grpSpPr>
          <a:xfrm>
            <a:off x="15247247" y="4245779"/>
            <a:ext cx="3782909" cy="667644"/>
            <a:chOff x="-301759" y="8642690"/>
            <a:chExt cx="4225122" cy="354322"/>
          </a:xfrm>
        </p:grpSpPr>
        <p:sp>
          <p:nvSpPr>
            <p:cNvPr id="98" name="Google Shape;98;p13"/>
            <p:cNvSpPr/>
            <p:nvPr/>
          </p:nvSpPr>
          <p:spPr>
            <a:xfrm>
              <a:off x="0" y="8642690"/>
              <a:ext cx="3923363"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lt1"/>
                  </a:solidFill>
                  <a:latin typeface="Calibri"/>
                  <a:ea typeface="Calibri"/>
                  <a:cs typeface="Calibri"/>
                  <a:sym typeface="Calibri"/>
                </a:rPr>
                <a:t>	Guided by</a:t>
              </a:r>
              <a:endParaRPr sz="1800">
                <a:solidFill>
                  <a:schemeClr val="lt1"/>
                </a:solidFill>
                <a:latin typeface="Calibri"/>
                <a:ea typeface="Calibri"/>
                <a:cs typeface="Calibri"/>
                <a:sym typeface="Calibri"/>
              </a:endParaRPr>
            </a:p>
          </p:txBody>
        </p:sp>
        <p:sp>
          <p:nvSpPr>
            <p:cNvPr id="99" name="Google Shape;99;p13"/>
            <p:cNvSpPr/>
            <p:nvPr/>
          </p:nvSpPr>
          <p:spPr>
            <a:xfrm>
              <a:off x="-301759" y="8642693"/>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3"/>
          <p:cNvSpPr txBox="1"/>
          <p:nvPr/>
        </p:nvSpPr>
        <p:spPr>
          <a:xfrm>
            <a:off x="317578" y="5257923"/>
            <a:ext cx="4767978" cy="16619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Ankita (Roll no-40114)</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Ankita Kumari (Roll no-40115)</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Rishika Raj(Roll no-40139)</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 name="Google Shape;101;p13"/>
          <p:cNvSpPr txBox="1"/>
          <p:nvPr/>
        </p:nvSpPr>
        <p:spPr>
          <a:xfrm>
            <a:off x="15517422" y="5461936"/>
            <a:ext cx="3173309"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Calibri"/>
                <a:ea typeface="Calibri"/>
                <a:cs typeface="Calibri"/>
                <a:sym typeface="Calibri"/>
              </a:rPr>
              <a:t>Mr. Kuldeep Sharma</a:t>
            </a:r>
          </a:p>
          <a:p>
            <a:pPr marL="0" marR="0" lvl="0" indent="0" algn="ctr" rtl="0">
              <a:spcBef>
                <a:spcPts val="0"/>
              </a:spcBef>
              <a:spcAft>
                <a:spcPts val="0"/>
              </a:spcAft>
              <a:buNone/>
            </a:pPr>
            <a:r>
              <a:rPr lang="en-US" sz="2800" dirty="0">
                <a:solidFill>
                  <a:schemeClr val="dk1"/>
                </a:solidFill>
                <a:latin typeface="Calibri"/>
                <a:cs typeface="Calibri"/>
                <a:sym typeface="Calibri"/>
              </a:rPr>
              <a:t>(DBA) of NBPDCL</a:t>
            </a:r>
            <a:endParaRPr dirty="0"/>
          </a:p>
        </p:txBody>
      </p:sp>
      <p:sp>
        <p:nvSpPr>
          <p:cNvPr id="102" name="Google Shape;102;p13"/>
          <p:cNvSpPr txBox="1"/>
          <p:nvPr/>
        </p:nvSpPr>
        <p:spPr>
          <a:xfrm>
            <a:off x="5085556" y="6650942"/>
            <a:ext cx="8044578" cy="255454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Submitted for the partial fulfillment </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of </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3yrs Vocational degree course</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in </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Computer Application</a:t>
            </a:r>
            <a:endParaRPr dirty="0"/>
          </a:p>
        </p:txBody>
      </p:sp>
      <p:grpSp>
        <p:nvGrpSpPr>
          <p:cNvPr id="103" name="Google Shape;103;p13"/>
          <p:cNvGrpSpPr/>
          <p:nvPr/>
        </p:nvGrpSpPr>
        <p:grpSpPr>
          <a:xfrm>
            <a:off x="16237" y="9568581"/>
            <a:ext cx="19010314" cy="1112119"/>
            <a:chOff x="-2" y="9568581"/>
            <a:chExt cx="19010314" cy="1112119"/>
          </a:xfrm>
        </p:grpSpPr>
        <p:grpSp>
          <p:nvGrpSpPr>
            <p:cNvPr id="104" name="Google Shape;104;p13"/>
            <p:cNvGrpSpPr/>
            <p:nvPr/>
          </p:nvGrpSpPr>
          <p:grpSpPr>
            <a:xfrm>
              <a:off x="-2" y="9568581"/>
              <a:ext cx="19010314" cy="1112119"/>
              <a:chOff x="-324645" y="2222500"/>
              <a:chExt cx="22261686" cy="1302327"/>
            </a:xfrm>
          </p:grpSpPr>
          <p:sp>
            <p:nvSpPr>
              <p:cNvPr id="105" name="Google Shape;105;p13"/>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3"/>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3"/>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09" name="Google Shape;109;p13"/>
          <p:cNvPicPr preferRelativeResize="0"/>
          <p:nvPr/>
        </p:nvPicPr>
        <p:blipFill>
          <a:blip r:embed="rId4">
            <a:extLst>
              <a:ext uri="{28A0092B-C50C-407E-A947-70E740481C1C}">
                <a14:useLocalDpi xmlns:a14="http://schemas.microsoft.com/office/drawing/2010/main" val="0"/>
              </a:ext>
            </a:extLst>
          </a:blip>
          <a:stretch>
            <a:fillRect/>
          </a:stretch>
        </p:blipFill>
        <p:spPr>
          <a:xfrm>
            <a:off x="7009789" y="3309057"/>
            <a:ext cx="3815653" cy="269525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10" name="Google Shape;110;p13"/>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Department of Computer Application</a:t>
            </a:r>
            <a:endParaRPr dirty="0"/>
          </a:p>
        </p:txBody>
      </p:sp>
      <p:sp>
        <p:nvSpPr>
          <p:cNvPr id="111" name="Google Shape;111;p13"/>
          <p:cNvSpPr txBox="1">
            <a:spLocks noGrp="1"/>
          </p:cNvSpPr>
          <p:nvPr>
            <p:ph type="sldNum" idx="12"/>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a:t>
            </a:fld>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D874798-7CFB-4F23-903F-134FB3C92F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grpSp>
        <p:nvGrpSpPr>
          <p:cNvPr id="3" name="Google Shape;363;p28">
            <a:extLst>
              <a:ext uri="{FF2B5EF4-FFF2-40B4-BE49-F238E27FC236}">
                <a16:creationId xmlns:a16="http://schemas.microsoft.com/office/drawing/2014/main" xmlns="" id="{8B2EC896-CB04-4D51-8719-120E23229BEC}"/>
              </a:ext>
            </a:extLst>
          </p:cNvPr>
          <p:cNvGrpSpPr/>
          <p:nvPr/>
        </p:nvGrpSpPr>
        <p:grpSpPr>
          <a:xfrm>
            <a:off x="-2" y="9568581"/>
            <a:ext cx="19010314" cy="1112119"/>
            <a:chOff x="-2" y="9568581"/>
            <a:chExt cx="19010314" cy="1112119"/>
          </a:xfrm>
        </p:grpSpPr>
        <p:grpSp>
          <p:nvGrpSpPr>
            <p:cNvPr id="4" name="Google Shape;364;p28">
              <a:extLst>
                <a:ext uri="{FF2B5EF4-FFF2-40B4-BE49-F238E27FC236}">
                  <a16:creationId xmlns:a16="http://schemas.microsoft.com/office/drawing/2014/main" xmlns="" id="{37E5A4F6-9F17-4517-80AB-1B46A5CF8E77}"/>
                </a:ext>
              </a:extLst>
            </p:cNvPr>
            <p:cNvGrpSpPr/>
            <p:nvPr/>
          </p:nvGrpSpPr>
          <p:grpSpPr>
            <a:xfrm>
              <a:off x="-2" y="9568581"/>
              <a:ext cx="19010314" cy="1112119"/>
              <a:chOff x="-324645" y="2222500"/>
              <a:chExt cx="22261686" cy="1302327"/>
            </a:xfrm>
          </p:grpSpPr>
          <p:sp>
            <p:nvSpPr>
              <p:cNvPr id="6" name="Google Shape;365;p28">
                <a:extLst>
                  <a:ext uri="{FF2B5EF4-FFF2-40B4-BE49-F238E27FC236}">
                    <a16:creationId xmlns:a16="http://schemas.microsoft.com/office/drawing/2014/main" xmlns="" id="{B44322BA-D7D1-4C5F-B14F-D4B98475186F}"/>
                  </a:ext>
                </a:extLst>
              </p:cNvPr>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66;p28">
                <a:extLst>
                  <a:ext uri="{FF2B5EF4-FFF2-40B4-BE49-F238E27FC236}">
                    <a16:creationId xmlns:a16="http://schemas.microsoft.com/office/drawing/2014/main" xmlns="" id="{2FD5D218-6CF2-4DDD-93D3-012437B0488B}"/>
                  </a:ext>
                </a:extLst>
              </p:cNvPr>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67;p28">
              <a:extLst>
                <a:ext uri="{FF2B5EF4-FFF2-40B4-BE49-F238E27FC236}">
                  <a16:creationId xmlns:a16="http://schemas.microsoft.com/office/drawing/2014/main" xmlns="" id="{ED7AFB5E-1BC5-4CAC-9EB7-B707D8CF53DA}"/>
                </a:ext>
              </a:extLst>
            </p:cNvPr>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 name="Google Shape;368;p28">
            <a:extLst>
              <a:ext uri="{FF2B5EF4-FFF2-40B4-BE49-F238E27FC236}">
                <a16:creationId xmlns:a16="http://schemas.microsoft.com/office/drawing/2014/main" xmlns="" id="{92B08D66-CAFA-42DF-B486-C646E5042484}"/>
              </a:ext>
            </a:extLst>
          </p:cNvPr>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grpSp>
        <p:nvGrpSpPr>
          <p:cNvPr id="9" name="Google Shape;337;p26">
            <a:extLst>
              <a:ext uri="{FF2B5EF4-FFF2-40B4-BE49-F238E27FC236}">
                <a16:creationId xmlns:a16="http://schemas.microsoft.com/office/drawing/2014/main" xmlns="" id="{FBFACCE3-4AE5-488C-A963-89574E498236}"/>
              </a:ext>
            </a:extLst>
          </p:cNvPr>
          <p:cNvGrpSpPr/>
          <p:nvPr/>
        </p:nvGrpSpPr>
        <p:grpSpPr>
          <a:xfrm>
            <a:off x="-2" y="774700"/>
            <a:ext cx="15045416" cy="827992"/>
            <a:chOff x="-9130" y="8640158"/>
            <a:chExt cx="4038662" cy="439420"/>
          </a:xfrm>
        </p:grpSpPr>
        <p:sp>
          <p:nvSpPr>
            <p:cNvPr id="10" name="Google Shape;338;p26">
              <a:extLst>
                <a:ext uri="{FF2B5EF4-FFF2-40B4-BE49-F238E27FC236}">
                  <a16:creationId xmlns:a16="http://schemas.microsoft.com/office/drawing/2014/main" xmlns="" id="{2C3227B4-32A5-48C1-967F-24BAE5E75D1C}"/>
                </a:ext>
              </a:extLst>
            </p:cNvPr>
            <p:cNvSpPr/>
            <p:nvPr/>
          </p:nvSpPr>
          <p:spPr>
            <a:xfrm>
              <a:off x="-9130"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1" name="Google Shape;339;p26">
              <a:extLst>
                <a:ext uri="{FF2B5EF4-FFF2-40B4-BE49-F238E27FC236}">
                  <a16:creationId xmlns:a16="http://schemas.microsoft.com/office/drawing/2014/main" xmlns="" id="{72C5222E-568A-4196-8C4A-5F2237AB22AF}"/>
                </a:ext>
              </a:extLst>
            </p:cNvPr>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12" name="Table 12">
            <a:extLst>
              <a:ext uri="{FF2B5EF4-FFF2-40B4-BE49-F238E27FC236}">
                <a16:creationId xmlns:a16="http://schemas.microsoft.com/office/drawing/2014/main" xmlns="" id="{E3D63271-5D92-4231-B87E-14100224BBC3}"/>
              </a:ext>
            </a:extLst>
          </p:cNvPr>
          <p:cNvGraphicFramePr>
            <a:graphicFrameLocks noGrp="1"/>
          </p:cNvGraphicFramePr>
          <p:nvPr>
            <p:extLst>
              <p:ext uri="{D42A27DB-BD31-4B8C-83A1-F6EECF244321}">
                <p14:modId xmlns:p14="http://schemas.microsoft.com/office/powerpoint/2010/main" val="1801544822"/>
              </p:ext>
            </p:extLst>
          </p:nvPr>
        </p:nvGraphicFramePr>
        <p:xfrm>
          <a:off x="1727199" y="2336800"/>
          <a:ext cx="13318215" cy="4832053"/>
        </p:xfrm>
        <a:graphic>
          <a:graphicData uri="http://schemas.openxmlformats.org/drawingml/2006/table">
            <a:tbl>
              <a:tblPr firstRow="1" bandRow="1">
                <a:tableStyleId>{80EB0D9C-8D44-4518-900B-E5F502570730}</a:tableStyleId>
              </a:tblPr>
              <a:tblGrid>
                <a:gridCol w="2663643">
                  <a:extLst>
                    <a:ext uri="{9D8B030D-6E8A-4147-A177-3AD203B41FA5}">
                      <a16:colId xmlns:a16="http://schemas.microsoft.com/office/drawing/2014/main" xmlns="" val="4180104802"/>
                    </a:ext>
                  </a:extLst>
                </a:gridCol>
                <a:gridCol w="2663643">
                  <a:extLst>
                    <a:ext uri="{9D8B030D-6E8A-4147-A177-3AD203B41FA5}">
                      <a16:colId xmlns:a16="http://schemas.microsoft.com/office/drawing/2014/main" xmlns="" val="3765473779"/>
                    </a:ext>
                  </a:extLst>
                </a:gridCol>
                <a:gridCol w="2663643">
                  <a:extLst>
                    <a:ext uri="{9D8B030D-6E8A-4147-A177-3AD203B41FA5}">
                      <a16:colId xmlns:a16="http://schemas.microsoft.com/office/drawing/2014/main" xmlns="" val="3436964002"/>
                    </a:ext>
                  </a:extLst>
                </a:gridCol>
                <a:gridCol w="2663643">
                  <a:extLst>
                    <a:ext uri="{9D8B030D-6E8A-4147-A177-3AD203B41FA5}">
                      <a16:colId xmlns:a16="http://schemas.microsoft.com/office/drawing/2014/main" xmlns="" val="3082155566"/>
                    </a:ext>
                  </a:extLst>
                </a:gridCol>
                <a:gridCol w="2663643">
                  <a:extLst>
                    <a:ext uri="{9D8B030D-6E8A-4147-A177-3AD203B41FA5}">
                      <a16:colId xmlns:a16="http://schemas.microsoft.com/office/drawing/2014/main" xmlns="" val="229912152"/>
                    </a:ext>
                  </a:extLst>
                </a:gridCol>
              </a:tblGrid>
              <a:tr h="810168">
                <a:tc gridSpan="5">
                  <a:txBody>
                    <a:bodyPr/>
                    <a:lstStyle/>
                    <a:p>
                      <a:pPr algn="ctr"/>
                      <a:r>
                        <a:rPr lang="en-US" sz="3200" dirty="0"/>
                        <a:t>STRUCTURE OF PRODUCT TABLE</a:t>
                      </a:r>
                      <a:endParaRPr lang="en-IN" sz="3200" dirty="0"/>
                    </a:p>
                  </a:txBody>
                  <a:tcPr/>
                </a:tc>
                <a:tc hMerge="1">
                  <a:txBody>
                    <a:bodyPr/>
                    <a:lstStyle/>
                    <a:p>
                      <a:endParaRPr lang="en-IN" sz="2000" dirty="0"/>
                    </a:p>
                  </a:txBody>
                  <a:tcPr/>
                </a:tc>
                <a:tc hMerge="1">
                  <a:txBody>
                    <a:bodyPr/>
                    <a:lstStyle/>
                    <a:p>
                      <a:endParaRPr lang="en-IN" sz="2000" dirty="0"/>
                    </a:p>
                  </a:txBody>
                  <a:tcPr/>
                </a:tc>
                <a:tc hMerge="1">
                  <a:txBody>
                    <a:bodyPr/>
                    <a:lstStyle/>
                    <a:p>
                      <a:endParaRPr lang="en-IN" sz="2000" dirty="0"/>
                    </a:p>
                  </a:txBody>
                  <a:tcPr/>
                </a:tc>
                <a:tc hMerge="1">
                  <a:txBody>
                    <a:bodyPr/>
                    <a:lstStyle/>
                    <a:p>
                      <a:endParaRPr lang="en-IN" sz="2000" dirty="0"/>
                    </a:p>
                  </a:txBody>
                  <a:tcPr/>
                </a:tc>
                <a:extLst>
                  <a:ext uri="{0D108BD9-81ED-4DB2-BD59-A6C34878D82A}">
                    <a16:rowId xmlns:a16="http://schemas.microsoft.com/office/drawing/2014/main" xmlns="" val="418145517"/>
                  </a:ext>
                </a:extLst>
              </a:tr>
              <a:tr h="574555">
                <a:tc>
                  <a:txBody>
                    <a:bodyPr/>
                    <a:lstStyle/>
                    <a:p>
                      <a:r>
                        <a:rPr lang="en-US" sz="2400" dirty="0"/>
                        <a:t>FIELD NAME</a:t>
                      </a:r>
                      <a:endParaRPr lang="en-IN" sz="2400" dirty="0"/>
                    </a:p>
                  </a:txBody>
                  <a:tcPr/>
                </a:tc>
                <a:tc>
                  <a:txBody>
                    <a:bodyPr/>
                    <a:lstStyle/>
                    <a:p>
                      <a:r>
                        <a:rPr lang="en-US" sz="2400" dirty="0"/>
                        <a:t>FIELD TYPE</a:t>
                      </a:r>
                      <a:endParaRPr lang="en-IN" sz="2400" dirty="0"/>
                    </a:p>
                  </a:txBody>
                  <a:tcPr/>
                </a:tc>
                <a:tc>
                  <a:txBody>
                    <a:bodyPr/>
                    <a:lstStyle/>
                    <a:p>
                      <a:r>
                        <a:rPr lang="en-US" sz="2400" dirty="0"/>
                        <a:t>FIELD LENGTH</a:t>
                      </a:r>
                      <a:endParaRPr lang="en-IN" sz="2400" dirty="0"/>
                    </a:p>
                  </a:txBody>
                  <a:tcPr/>
                </a:tc>
                <a:tc>
                  <a:txBody>
                    <a:bodyPr/>
                    <a:lstStyle/>
                    <a:p>
                      <a:r>
                        <a:rPr lang="en-US" sz="2400" dirty="0"/>
                        <a:t>FIELD DESCRIPTION</a:t>
                      </a:r>
                      <a:endParaRPr lang="en-IN" sz="2400" dirty="0"/>
                    </a:p>
                  </a:txBody>
                  <a:tcPr/>
                </a:tc>
                <a:tc>
                  <a:txBody>
                    <a:bodyPr/>
                    <a:lstStyle/>
                    <a:p>
                      <a:r>
                        <a:rPr lang="en-US" sz="2400" dirty="0"/>
                        <a:t>AUTO GENERATE</a:t>
                      </a:r>
                      <a:endParaRPr lang="en-IN" sz="2400" dirty="0"/>
                    </a:p>
                  </a:txBody>
                  <a:tcPr/>
                </a:tc>
                <a:extLst>
                  <a:ext uri="{0D108BD9-81ED-4DB2-BD59-A6C34878D82A}">
                    <a16:rowId xmlns:a16="http://schemas.microsoft.com/office/drawing/2014/main" xmlns="" val="3625695356"/>
                  </a:ext>
                </a:extLst>
              </a:tr>
              <a:tr h="574555">
                <a:tc>
                  <a:txBody>
                    <a:bodyPr/>
                    <a:lstStyle/>
                    <a:p>
                      <a:r>
                        <a:rPr lang="en-US" sz="2000" dirty="0"/>
                        <a:t>BRAND NAME</a:t>
                      </a:r>
                      <a:endParaRPr lang="en-IN" sz="2000" dirty="0"/>
                    </a:p>
                  </a:txBody>
                  <a:tcPr/>
                </a:tc>
                <a:tc>
                  <a:txBody>
                    <a:bodyPr/>
                    <a:lstStyle/>
                    <a:p>
                      <a:r>
                        <a:rPr lang="en-US" sz="2000" dirty="0"/>
                        <a:t>TEXT</a:t>
                      </a:r>
                      <a:endParaRPr lang="en-IN" sz="2000" dirty="0"/>
                    </a:p>
                  </a:txBody>
                  <a:tcPr/>
                </a:tc>
                <a:tc>
                  <a:txBody>
                    <a:bodyPr/>
                    <a:lstStyle/>
                    <a:p>
                      <a:r>
                        <a:rPr lang="en-US" sz="2000" dirty="0"/>
                        <a:t>50</a:t>
                      </a:r>
                      <a:endParaRPr lang="en-IN" sz="2000" dirty="0"/>
                    </a:p>
                  </a:txBody>
                  <a:tcPr/>
                </a:tc>
                <a:tc>
                  <a:txBody>
                    <a:bodyPr/>
                    <a:lstStyle/>
                    <a:p>
                      <a:r>
                        <a:rPr lang="en-US" sz="2000" dirty="0"/>
                        <a:t>PRODUCT BRAND</a:t>
                      </a:r>
                      <a:endParaRPr lang="en-IN" sz="2000" dirty="0"/>
                    </a:p>
                  </a:txBody>
                  <a:tcPr/>
                </a:tc>
                <a:tc>
                  <a:txBody>
                    <a:bodyPr/>
                    <a:lstStyle/>
                    <a:p>
                      <a:r>
                        <a:rPr lang="en-US" sz="2000" dirty="0"/>
                        <a:t>FALSE</a:t>
                      </a:r>
                      <a:endParaRPr lang="en-IN" sz="2000" dirty="0"/>
                    </a:p>
                  </a:txBody>
                  <a:tcPr/>
                </a:tc>
                <a:extLst>
                  <a:ext uri="{0D108BD9-81ED-4DB2-BD59-A6C34878D82A}">
                    <a16:rowId xmlns:a16="http://schemas.microsoft.com/office/drawing/2014/main" xmlns="" val="1528611058"/>
                  </a:ext>
                </a:extLst>
              </a:tr>
              <a:tr h="574555">
                <a:tc>
                  <a:txBody>
                    <a:bodyPr/>
                    <a:lstStyle/>
                    <a:p>
                      <a:r>
                        <a:rPr lang="en-US" sz="2000" dirty="0"/>
                        <a:t>PRODUCTNAME</a:t>
                      </a:r>
                      <a:endParaRPr lang="en-IN" sz="2000" dirty="0"/>
                    </a:p>
                  </a:txBody>
                  <a:tcPr/>
                </a:tc>
                <a:tc>
                  <a:txBody>
                    <a:bodyPr/>
                    <a:lstStyle/>
                    <a:p>
                      <a:r>
                        <a:rPr lang="en-US" sz="2000" dirty="0"/>
                        <a:t>TEXT</a:t>
                      </a:r>
                      <a:endParaRPr lang="en-IN" sz="2000" dirty="0"/>
                    </a:p>
                  </a:txBody>
                  <a:tcPr/>
                </a:tc>
                <a:tc>
                  <a:txBody>
                    <a:bodyPr/>
                    <a:lstStyle/>
                    <a:p>
                      <a:r>
                        <a:rPr lang="en-US" sz="2000" dirty="0"/>
                        <a:t>50</a:t>
                      </a:r>
                      <a:endParaRPr lang="en-IN" sz="2000" dirty="0"/>
                    </a:p>
                  </a:txBody>
                  <a:tcPr/>
                </a:tc>
                <a:tc>
                  <a:txBody>
                    <a:bodyPr/>
                    <a:lstStyle/>
                    <a:p>
                      <a:r>
                        <a:rPr lang="en-US" sz="2000" dirty="0"/>
                        <a:t>PRODUCT NAME</a:t>
                      </a:r>
                      <a:endParaRPr lang="en-IN" sz="2000" dirty="0"/>
                    </a:p>
                  </a:txBody>
                  <a:tcPr/>
                </a:tc>
                <a:tc>
                  <a:txBody>
                    <a:bodyPr/>
                    <a:lstStyle/>
                    <a:p>
                      <a:r>
                        <a:rPr lang="en-US" sz="2000" dirty="0"/>
                        <a:t>FALSE</a:t>
                      </a:r>
                      <a:endParaRPr lang="en-IN" sz="2000" dirty="0"/>
                    </a:p>
                  </a:txBody>
                  <a:tcPr/>
                </a:tc>
                <a:extLst>
                  <a:ext uri="{0D108BD9-81ED-4DB2-BD59-A6C34878D82A}">
                    <a16:rowId xmlns:a16="http://schemas.microsoft.com/office/drawing/2014/main" xmlns="" val="1355053071"/>
                  </a:ext>
                </a:extLst>
              </a:tr>
              <a:tr h="574555">
                <a:tc>
                  <a:txBody>
                    <a:bodyPr/>
                    <a:lstStyle/>
                    <a:p>
                      <a:r>
                        <a:rPr lang="en-US" sz="2000" dirty="0"/>
                        <a:t>PRICE</a:t>
                      </a:r>
                      <a:endParaRPr lang="en-IN" sz="2000" dirty="0"/>
                    </a:p>
                  </a:txBody>
                  <a:tcPr/>
                </a:tc>
                <a:tc>
                  <a:txBody>
                    <a:bodyPr/>
                    <a:lstStyle/>
                    <a:p>
                      <a:r>
                        <a:rPr lang="en-US" sz="2000" dirty="0"/>
                        <a:t>TEXT</a:t>
                      </a:r>
                      <a:endParaRPr lang="en-IN" sz="2000" dirty="0"/>
                    </a:p>
                  </a:txBody>
                  <a:tcPr/>
                </a:tc>
                <a:tc>
                  <a:txBody>
                    <a:bodyPr/>
                    <a:lstStyle/>
                    <a:p>
                      <a:r>
                        <a:rPr lang="en-US" sz="2000" dirty="0"/>
                        <a:t>50</a:t>
                      </a:r>
                      <a:endParaRPr lang="en-IN" sz="2000" dirty="0"/>
                    </a:p>
                  </a:txBody>
                  <a:tcPr/>
                </a:tc>
                <a:tc>
                  <a:txBody>
                    <a:bodyPr/>
                    <a:lstStyle/>
                    <a:p>
                      <a:r>
                        <a:rPr lang="en-US" sz="2000" dirty="0"/>
                        <a:t>PRICE OF PRODUCT</a:t>
                      </a:r>
                      <a:endParaRPr lang="en-IN" sz="2000" dirty="0"/>
                    </a:p>
                  </a:txBody>
                  <a:tcPr/>
                </a:tc>
                <a:tc>
                  <a:txBody>
                    <a:bodyPr/>
                    <a:lstStyle/>
                    <a:p>
                      <a:r>
                        <a:rPr lang="en-US" sz="2000" dirty="0"/>
                        <a:t>FALSE</a:t>
                      </a:r>
                      <a:endParaRPr lang="en-IN" sz="2000" dirty="0"/>
                    </a:p>
                  </a:txBody>
                  <a:tcPr/>
                </a:tc>
                <a:extLst>
                  <a:ext uri="{0D108BD9-81ED-4DB2-BD59-A6C34878D82A}">
                    <a16:rowId xmlns:a16="http://schemas.microsoft.com/office/drawing/2014/main" xmlns="" val="2687516407"/>
                  </a:ext>
                </a:extLst>
              </a:tr>
              <a:tr h="574555">
                <a:tc>
                  <a:txBody>
                    <a:bodyPr/>
                    <a:lstStyle/>
                    <a:p>
                      <a:r>
                        <a:rPr lang="en-US" sz="2000" dirty="0"/>
                        <a:t>STOCK</a:t>
                      </a:r>
                      <a:endParaRPr lang="en-IN" sz="2000" dirty="0"/>
                    </a:p>
                  </a:txBody>
                  <a:tcPr/>
                </a:tc>
                <a:tc>
                  <a:txBody>
                    <a:bodyPr/>
                    <a:lstStyle/>
                    <a:p>
                      <a:r>
                        <a:rPr lang="en-US" sz="2000" dirty="0"/>
                        <a:t>TEXT</a:t>
                      </a:r>
                      <a:endParaRPr lang="en-IN" sz="2000" dirty="0"/>
                    </a:p>
                  </a:txBody>
                  <a:tcPr/>
                </a:tc>
                <a:tc>
                  <a:txBody>
                    <a:bodyPr/>
                    <a:lstStyle/>
                    <a:p>
                      <a:r>
                        <a:rPr lang="en-US" sz="2000" dirty="0"/>
                        <a:t>50</a:t>
                      </a:r>
                      <a:endParaRPr lang="en-IN" sz="2000" dirty="0"/>
                    </a:p>
                  </a:txBody>
                  <a:tcPr/>
                </a:tc>
                <a:tc>
                  <a:txBody>
                    <a:bodyPr/>
                    <a:lstStyle/>
                    <a:p>
                      <a:r>
                        <a:rPr lang="en-US" sz="2000" dirty="0"/>
                        <a:t>TOTAL PRODUCT</a:t>
                      </a:r>
                      <a:endParaRPr lang="en-IN" sz="2000" dirty="0"/>
                    </a:p>
                  </a:txBody>
                  <a:tcPr/>
                </a:tc>
                <a:tc>
                  <a:txBody>
                    <a:bodyPr/>
                    <a:lstStyle/>
                    <a:p>
                      <a:r>
                        <a:rPr lang="en-US" sz="2000" dirty="0"/>
                        <a:t>FALSE</a:t>
                      </a:r>
                      <a:endParaRPr lang="en-IN" sz="2000" dirty="0"/>
                    </a:p>
                  </a:txBody>
                  <a:tcPr/>
                </a:tc>
                <a:extLst>
                  <a:ext uri="{0D108BD9-81ED-4DB2-BD59-A6C34878D82A}">
                    <a16:rowId xmlns:a16="http://schemas.microsoft.com/office/drawing/2014/main" xmlns="" val="613104580"/>
                  </a:ext>
                </a:extLst>
              </a:tr>
              <a:tr h="574555">
                <a:tc>
                  <a:txBody>
                    <a:bodyPr/>
                    <a:lstStyle/>
                    <a:p>
                      <a:r>
                        <a:rPr lang="en-US" sz="2000" dirty="0"/>
                        <a:t>DETAIL</a:t>
                      </a:r>
                      <a:endParaRPr lang="en-IN" sz="2000" dirty="0"/>
                    </a:p>
                  </a:txBody>
                  <a:tcPr/>
                </a:tc>
                <a:tc>
                  <a:txBody>
                    <a:bodyPr/>
                    <a:lstStyle/>
                    <a:p>
                      <a:r>
                        <a:rPr lang="en-US" sz="2000" dirty="0"/>
                        <a:t>TEXT</a:t>
                      </a:r>
                      <a:endParaRPr lang="en-IN" sz="2000" dirty="0"/>
                    </a:p>
                  </a:txBody>
                  <a:tcPr/>
                </a:tc>
                <a:tc>
                  <a:txBody>
                    <a:bodyPr/>
                    <a:lstStyle/>
                    <a:p>
                      <a:r>
                        <a:rPr lang="en-US" sz="2000" dirty="0"/>
                        <a:t>50</a:t>
                      </a:r>
                      <a:endParaRPr lang="en-IN" sz="2000" dirty="0"/>
                    </a:p>
                  </a:txBody>
                  <a:tcPr/>
                </a:tc>
                <a:tc>
                  <a:txBody>
                    <a:bodyPr/>
                    <a:lstStyle/>
                    <a:p>
                      <a:r>
                        <a:rPr lang="en-US" sz="2000" dirty="0"/>
                        <a:t>DETAILS OF PRODUCT</a:t>
                      </a:r>
                      <a:endParaRPr lang="en-IN" sz="2000" dirty="0"/>
                    </a:p>
                  </a:txBody>
                  <a:tcPr/>
                </a:tc>
                <a:tc>
                  <a:txBody>
                    <a:bodyPr/>
                    <a:lstStyle/>
                    <a:p>
                      <a:r>
                        <a:rPr lang="en-US" sz="2000" dirty="0"/>
                        <a:t>FALSE</a:t>
                      </a:r>
                      <a:endParaRPr lang="en-IN" sz="2000" dirty="0"/>
                    </a:p>
                  </a:txBody>
                  <a:tcPr/>
                </a:tc>
                <a:extLst>
                  <a:ext uri="{0D108BD9-81ED-4DB2-BD59-A6C34878D82A}">
                    <a16:rowId xmlns:a16="http://schemas.microsoft.com/office/drawing/2014/main" xmlns="" val="2893081028"/>
                  </a:ext>
                </a:extLst>
              </a:tr>
              <a:tr h="574555">
                <a:tc>
                  <a:txBody>
                    <a:bodyPr/>
                    <a:lstStyle/>
                    <a:p>
                      <a:r>
                        <a:rPr lang="en-US" sz="2000" dirty="0"/>
                        <a:t>PHOTO</a:t>
                      </a:r>
                      <a:endParaRPr lang="en-IN" sz="2000" dirty="0"/>
                    </a:p>
                  </a:txBody>
                  <a:tcPr/>
                </a:tc>
                <a:tc>
                  <a:txBody>
                    <a:bodyPr/>
                    <a:lstStyle/>
                    <a:p>
                      <a:r>
                        <a:rPr lang="en-US" sz="2000" dirty="0"/>
                        <a:t>MEMO</a:t>
                      </a:r>
                      <a:endParaRPr lang="en-IN" sz="2000" dirty="0"/>
                    </a:p>
                  </a:txBody>
                  <a:tcPr/>
                </a:tc>
                <a:tc>
                  <a:txBody>
                    <a:bodyPr/>
                    <a:lstStyle/>
                    <a:p>
                      <a:r>
                        <a:rPr lang="en-US" sz="2000" dirty="0"/>
                        <a:t>0</a:t>
                      </a:r>
                      <a:endParaRPr lang="en-IN" sz="2000" dirty="0"/>
                    </a:p>
                  </a:txBody>
                  <a:tcPr/>
                </a:tc>
                <a:tc>
                  <a:txBody>
                    <a:bodyPr/>
                    <a:lstStyle/>
                    <a:p>
                      <a:r>
                        <a:rPr lang="en-US" sz="2000" dirty="0"/>
                        <a:t>PHOTO OF PRODUCT</a:t>
                      </a:r>
                      <a:endParaRPr lang="en-IN" sz="2000" dirty="0"/>
                    </a:p>
                  </a:txBody>
                  <a:tcPr/>
                </a:tc>
                <a:tc>
                  <a:txBody>
                    <a:bodyPr/>
                    <a:lstStyle/>
                    <a:p>
                      <a:r>
                        <a:rPr lang="en-US" sz="2000" dirty="0"/>
                        <a:t>FALSE</a:t>
                      </a:r>
                      <a:endParaRPr lang="en-IN" sz="2000" dirty="0"/>
                    </a:p>
                  </a:txBody>
                  <a:tcPr/>
                </a:tc>
                <a:extLst>
                  <a:ext uri="{0D108BD9-81ED-4DB2-BD59-A6C34878D82A}">
                    <a16:rowId xmlns:a16="http://schemas.microsoft.com/office/drawing/2014/main" xmlns="" val="1519243600"/>
                  </a:ext>
                </a:extLst>
              </a:tr>
            </a:tbl>
          </a:graphicData>
        </a:graphic>
      </p:graphicFrame>
      <p:sp>
        <p:nvSpPr>
          <p:cNvPr id="13" name="Google Shape;246;p21"/>
          <p:cNvSpPr txBox="1"/>
          <p:nvPr/>
        </p:nvSpPr>
        <p:spPr>
          <a:xfrm>
            <a:off x="18115756" y="9911199"/>
            <a:ext cx="724037"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10</a:t>
            </a:fld>
            <a:endParaRPr sz="187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91054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95668E3-7BB6-40EF-A2FD-58F7BCE7C5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grpSp>
        <p:nvGrpSpPr>
          <p:cNvPr id="3" name="Google Shape;363;p28">
            <a:extLst>
              <a:ext uri="{FF2B5EF4-FFF2-40B4-BE49-F238E27FC236}">
                <a16:creationId xmlns:a16="http://schemas.microsoft.com/office/drawing/2014/main" xmlns="" id="{EF5969AB-5117-4E2A-BE7B-AED0F8822B5D}"/>
              </a:ext>
            </a:extLst>
          </p:cNvPr>
          <p:cNvGrpSpPr/>
          <p:nvPr/>
        </p:nvGrpSpPr>
        <p:grpSpPr>
          <a:xfrm>
            <a:off x="-2" y="9568581"/>
            <a:ext cx="19010314" cy="1112119"/>
            <a:chOff x="-2" y="9568581"/>
            <a:chExt cx="19010314" cy="1112119"/>
          </a:xfrm>
        </p:grpSpPr>
        <p:grpSp>
          <p:nvGrpSpPr>
            <p:cNvPr id="4" name="Google Shape;364;p28">
              <a:extLst>
                <a:ext uri="{FF2B5EF4-FFF2-40B4-BE49-F238E27FC236}">
                  <a16:creationId xmlns:a16="http://schemas.microsoft.com/office/drawing/2014/main" xmlns="" id="{78BD9A10-64BB-43B0-82FE-1197315888DE}"/>
                </a:ext>
              </a:extLst>
            </p:cNvPr>
            <p:cNvGrpSpPr/>
            <p:nvPr/>
          </p:nvGrpSpPr>
          <p:grpSpPr>
            <a:xfrm>
              <a:off x="-2" y="9568581"/>
              <a:ext cx="19010314" cy="1112119"/>
              <a:chOff x="-324645" y="2222500"/>
              <a:chExt cx="22261686" cy="1302327"/>
            </a:xfrm>
          </p:grpSpPr>
          <p:sp>
            <p:nvSpPr>
              <p:cNvPr id="6" name="Google Shape;365;p28">
                <a:extLst>
                  <a:ext uri="{FF2B5EF4-FFF2-40B4-BE49-F238E27FC236}">
                    <a16:creationId xmlns:a16="http://schemas.microsoft.com/office/drawing/2014/main" xmlns="" id="{86F73B09-E5C0-4ED9-8FCD-B41282FE674B}"/>
                  </a:ext>
                </a:extLst>
              </p:cNvPr>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66;p28">
                <a:extLst>
                  <a:ext uri="{FF2B5EF4-FFF2-40B4-BE49-F238E27FC236}">
                    <a16:creationId xmlns:a16="http://schemas.microsoft.com/office/drawing/2014/main" xmlns="" id="{D210BD33-8058-4687-8AF6-1DFAA48514AE}"/>
                  </a:ext>
                </a:extLst>
              </p:cNvPr>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67;p28">
              <a:extLst>
                <a:ext uri="{FF2B5EF4-FFF2-40B4-BE49-F238E27FC236}">
                  <a16:creationId xmlns:a16="http://schemas.microsoft.com/office/drawing/2014/main" xmlns="" id="{9E19A1E5-C14B-41F8-8DF8-5B23E7127501}"/>
                </a:ext>
              </a:extLst>
            </p:cNvPr>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 name="Google Shape;368;p28">
            <a:extLst>
              <a:ext uri="{FF2B5EF4-FFF2-40B4-BE49-F238E27FC236}">
                <a16:creationId xmlns:a16="http://schemas.microsoft.com/office/drawing/2014/main" xmlns="" id="{A6F205FB-580F-4CE8-B30F-22CBF99C1BCE}"/>
              </a:ext>
            </a:extLst>
          </p:cNvPr>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grpSp>
        <p:nvGrpSpPr>
          <p:cNvPr id="9" name="Google Shape;337;p26">
            <a:extLst>
              <a:ext uri="{FF2B5EF4-FFF2-40B4-BE49-F238E27FC236}">
                <a16:creationId xmlns:a16="http://schemas.microsoft.com/office/drawing/2014/main" xmlns="" id="{421DC331-DCB2-49C0-BBA2-2C4A076C5E0B}"/>
              </a:ext>
            </a:extLst>
          </p:cNvPr>
          <p:cNvGrpSpPr/>
          <p:nvPr/>
        </p:nvGrpSpPr>
        <p:grpSpPr>
          <a:xfrm>
            <a:off x="2" y="307292"/>
            <a:ext cx="14986272" cy="827992"/>
            <a:chOff x="-9129" y="8392102"/>
            <a:chExt cx="4022786" cy="439420"/>
          </a:xfrm>
        </p:grpSpPr>
        <p:sp>
          <p:nvSpPr>
            <p:cNvPr id="10" name="Google Shape;338;p26">
              <a:extLst>
                <a:ext uri="{FF2B5EF4-FFF2-40B4-BE49-F238E27FC236}">
                  <a16:creationId xmlns:a16="http://schemas.microsoft.com/office/drawing/2014/main" xmlns="" id="{450ABB6A-2883-485D-821E-E61AC8865081}"/>
                </a:ext>
              </a:extLst>
            </p:cNvPr>
            <p:cNvSpPr/>
            <p:nvPr/>
          </p:nvSpPr>
          <p:spPr>
            <a:xfrm>
              <a:off x="-9129" y="8392102"/>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1" name="Google Shape;339;p26">
              <a:extLst>
                <a:ext uri="{FF2B5EF4-FFF2-40B4-BE49-F238E27FC236}">
                  <a16:creationId xmlns:a16="http://schemas.microsoft.com/office/drawing/2014/main" xmlns="" id="{037FB993-194F-4734-9A34-CEC154C6A744}"/>
                </a:ext>
              </a:extLst>
            </p:cNvPr>
            <p:cNvSpPr/>
            <p:nvPr/>
          </p:nvSpPr>
          <p:spPr>
            <a:xfrm>
              <a:off x="3784298" y="8392102"/>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12" name="Table 12">
            <a:extLst>
              <a:ext uri="{FF2B5EF4-FFF2-40B4-BE49-F238E27FC236}">
                <a16:creationId xmlns:a16="http://schemas.microsoft.com/office/drawing/2014/main" xmlns="" id="{972167D6-A420-4757-BD96-1B06016270AC}"/>
              </a:ext>
            </a:extLst>
          </p:cNvPr>
          <p:cNvGraphicFramePr>
            <a:graphicFrameLocks noGrp="1"/>
          </p:cNvGraphicFramePr>
          <p:nvPr>
            <p:extLst>
              <p:ext uri="{D42A27DB-BD31-4B8C-83A1-F6EECF244321}">
                <p14:modId xmlns:p14="http://schemas.microsoft.com/office/powerpoint/2010/main" val="3257260194"/>
              </p:ext>
            </p:extLst>
          </p:nvPr>
        </p:nvGraphicFramePr>
        <p:xfrm>
          <a:off x="1857829" y="1413308"/>
          <a:ext cx="12554856" cy="4663440"/>
        </p:xfrm>
        <a:graphic>
          <a:graphicData uri="http://schemas.openxmlformats.org/drawingml/2006/table">
            <a:tbl>
              <a:tblPr firstRow="1" bandRow="1">
                <a:tableStyleId>{80EB0D9C-8D44-4518-900B-E5F502570730}</a:tableStyleId>
              </a:tblPr>
              <a:tblGrid>
                <a:gridCol w="2383688">
                  <a:extLst>
                    <a:ext uri="{9D8B030D-6E8A-4147-A177-3AD203B41FA5}">
                      <a16:colId xmlns:a16="http://schemas.microsoft.com/office/drawing/2014/main" xmlns="" val="2475103291"/>
                    </a:ext>
                  </a:extLst>
                </a:gridCol>
                <a:gridCol w="2542792">
                  <a:extLst>
                    <a:ext uri="{9D8B030D-6E8A-4147-A177-3AD203B41FA5}">
                      <a16:colId xmlns:a16="http://schemas.microsoft.com/office/drawing/2014/main" xmlns="" val="1925557981"/>
                    </a:ext>
                  </a:extLst>
                </a:gridCol>
                <a:gridCol w="2142247">
                  <a:extLst>
                    <a:ext uri="{9D8B030D-6E8A-4147-A177-3AD203B41FA5}">
                      <a16:colId xmlns:a16="http://schemas.microsoft.com/office/drawing/2014/main" xmlns="" val="3977165125"/>
                    </a:ext>
                  </a:extLst>
                </a:gridCol>
                <a:gridCol w="2943337">
                  <a:extLst>
                    <a:ext uri="{9D8B030D-6E8A-4147-A177-3AD203B41FA5}">
                      <a16:colId xmlns:a16="http://schemas.microsoft.com/office/drawing/2014/main" xmlns="" val="2522042107"/>
                    </a:ext>
                  </a:extLst>
                </a:gridCol>
                <a:gridCol w="2542792">
                  <a:extLst>
                    <a:ext uri="{9D8B030D-6E8A-4147-A177-3AD203B41FA5}">
                      <a16:colId xmlns:a16="http://schemas.microsoft.com/office/drawing/2014/main" xmlns="" val="4261200662"/>
                    </a:ext>
                  </a:extLst>
                </a:gridCol>
              </a:tblGrid>
              <a:tr h="561044">
                <a:tc gridSpan="5">
                  <a:txBody>
                    <a:bodyPr/>
                    <a:lstStyle/>
                    <a:p>
                      <a:pPr algn="ctr"/>
                      <a:r>
                        <a:rPr lang="en-US" sz="3600" dirty="0"/>
                        <a:t>STRUCTURE OF SELLER TABLE</a:t>
                      </a:r>
                      <a:endParaRPr lang="en-IN" sz="3600"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3842032459"/>
                  </a:ext>
                </a:extLst>
              </a:tr>
              <a:tr h="400746">
                <a:tc>
                  <a:txBody>
                    <a:bodyPr/>
                    <a:lstStyle/>
                    <a:p>
                      <a:r>
                        <a:rPr lang="en-US" sz="2400" dirty="0"/>
                        <a:t>FIELD NAME</a:t>
                      </a:r>
                      <a:endParaRPr lang="en-IN" sz="2400" dirty="0"/>
                    </a:p>
                  </a:txBody>
                  <a:tcPr/>
                </a:tc>
                <a:tc>
                  <a:txBody>
                    <a:bodyPr/>
                    <a:lstStyle/>
                    <a:p>
                      <a:r>
                        <a:rPr lang="en-US" sz="2400" dirty="0"/>
                        <a:t>FIELD TYPE</a:t>
                      </a:r>
                      <a:endParaRPr lang="en-IN" sz="2400" dirty="0"/>
                    </a:p>
                  </a:txBody>
                  <a:tcPr/>
                </a:tc>
                <a:tc>
                  <a:txBody>
                    <a:bodyPr/>
                    <a:lstStyle/>
                    <a:p>
                      <a:r>
                        <a:rPr lang="en-US" sz="2400" dirty="0"/>
                        <a:t>FIELD LENGTH</a:t>
                      </a:r>
                      <a:endParaRPr lang="en-IN" sz="2400" dirty="0"/>
                    </a:p>
                  </a:txBody>
                  <a:tcPr/>
                </a:tc>
                <a:tc>
                  <a:txBody>
                    <a:bodyPr/>
                    <a:lstStyle/>
                    <a:p>
                      <a:r>
                        <a:rPr lang="en-US" sz="2400" dirty="0"/>
                        <a:t>FIELD DESCRIPTION</a:t>
                      </a:r>
                      <a:endParaRPr lang="en-IN" sz="2400" dirty="0"/>
                    </a:p>
                  </a:txBody>
                  <a:tcPr/>
                </a:tc>
                <a:tc>
                  <a:txBody>
                    <a:bodyPr/>
                    <a:lstStyle/>
                    <a:p>
                      <a:r>
                        <a:rPr lang="en-US" sz="2400" dirty="0"/>
                        <a:t>AUTO GENERATE</a:t>
                      </a:r>
                      <a:endParaRPr lang="en-IN" sz="2400" dirty="0"/>
                    </a:p>
                  </a:txBody>
                  <a:tcPr/>
                </a:tc>
                <a:extLst>
                  <a:ext uri="{0D108BD9-81ED-4DB2-BD59-A6C34878D82A}">
                    <a16:rowId xmlns:a16="http://schemas.microsoft.com/office/drawing/2014/main" xmlns="" val="3674861582"/>
                  </a:ext>
                </a:extLst>
              </a:tr>
              <a:tr h="140142">
                <a:tc>
                  <a:txBody>
                    <a:bodyPr/>
                    <a:lstStyle/>
                    <a:p>
                      <a:r>
                        <a:rPr lang="en-US" sz="2000" dirty="0"/>
                        <a:t>ID</a:t>
                      </a:r>
                      <a:endParaRPr lang="en-IN" sz="2000" dirty="0"/>
                    </a:p>
                  </a:txBody>
                  <a:tcPr/>
                </a:tc>
                <a:tc>
                  <a:txBody>
                    <a:bodyPr/>
                    <a:lstStyle/>
                    <a:p>
                      <a:r>
                        <a:rPr lang="en-US" sz="2000" dirty="0"/>
                        <a:t>LONG</a:t>
                      </a:r>
                      <a:endParaRPr lang="en-IN" sz="2000" dirty="0"/>
                    </a:p>
                  </a:txBody>
                  <a:tcPr/>
                </a:tc>
                <a:tc>
                  <a:txBody>
                    <a:bodyPr/>
                    <a:lstStyle/>
                    <a:p>
                      <a:r>
                        <a:rPr lang="en-US" sz="2000" dirty="0"/>
                        <a:t>4</a:t>
                      </a:r>
                      <a:endParaRPr lang="en-IN" sz="2000" dirty="0"/>
                    </a:p>
                  </a:txBody>
                  <a:tcPr/>
                </a:tc>
                <a:tc>
                  <a:txBody>
                    <a:bodyPr/>
                    <a:lstStyle/>
                    <a:p>
                      <a:r>
                        <a:rPr lang="en-US" sz="2000" dirty="0"/>
                        <a:t>SELLER ID</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2837444339"/>
                  </a:ext>
                </a:extLst>
              </a:tr>
              <a:tr h="347313">
                <a:tc>
                  <a:txBody>
                    <a:bodyPr/>
                    <a:lstStyle/>
                    <a:p>
                      <a:r>
                        <a:rPr lang="en-US" sz="2000" dirty="0"/>
                        <a:t>NAME</a:t>
                      </a:r>
                      <a:endParaRPr lang="en-IN" sz="2000" dirty="0"/>
                    </a:p>
                  </a:txBody>
                  <a:tcPr/>
                </a:tc>
                <a:tc>
                  <a:txBody>
                    <a:bodyPr/>
                    <a:lstStyle/>
                    <a:p>
                      <a:r>
                        <a:rPr lang="en-US" sz="2000" dirty="0"/>
                        <a:t>TEXT</a:t>
                      </a:r>
                      <a:endParaRPr lang="en-IN" sz="2000" dirty="0"/>
                    </a:p>
                  </a:txBody>
                  <a:tcPr/>
                </a:tc>
                <a:tc>
                  <a:txBody>
                    <a:bodyPr/>
                    <a:lstStyle/>
                    <a:p>
                      <a:r>
                        <a:rPr lang="en-US" sz="2000" dirty="0"/>
                        <a:t>50</a:t>
                      </a:r>
                      <a:endParaRPr lang="en-IN" sz="2000" dirty="0"/>
                    </a:p>
                  </a:txBody>
                  <a:tcPr/>
                </a:tc>
                <a:tc>
                  <a:txBody>
                    <a:bodyPr/>
                    <a:lstStyle/>
                    <a:p>
                      <a:r>
                        <a:rPr lang="en-US" sz="2000" dirty="0"/>
                        <a:t>NAME OF SELLER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1979482215"/>
                  </a:ext>
                </a:extLst>
              </a:tr>
              <a:tr h="347313">
                <a:tc>
                  <a:txBody>
                    <a:bodyPr/>
                    <a:lstStyle/>
                    <a:p>
                      <a:r>
                        <a:rPr lang="en-US" sz="2000" dirty="0"/>
                        <a:t>ADDRESS</a:t>
                      </a:r>
                      <a:endParaRPr lang="en-IN" sz="2000" dirty="0"/>
                    </a:p>
                  </a:txBody>
                  <a:tcPr/>
                </a:tc>
                <a:tc>
                  <a:txBody>
                    <a:bodyPr/>
                    <a:lstStyle/>
                    <a:p>
                      <a:r>
                        <a:rPr lang="en-US" sz="2000" dirty="0"/>
                        <a:t>TEXT</a:t>
                      </a:r>
                      <a:endParaRPr lang="en-IN" sz="2000" dirty="0"/>
                    </a:p>
                  </a:txBody>
                  <a:tcPr/>
                </a:tc>
                <a:tc>
                  <a:txBody>
                    <a:bodyPr/>
                    <a:lstStyle/>
                    <a:p>
                      <a:r>
                        <a:rPr lang="en-US" sz="2000" dirty="0"/>
                        <a:t>200</a:t>
                      </a:r>
                      <a:endParaRPr lang="en-IN" sz="2000" dirty="0"/>
                    </a:p>
                  </a:txBody>
                  <a:tcPr/>
                </a:tc>
                <a:tc>
                  <a:txBody>
                    <a:bodyPr/>
                    <a:lstStyle/>
                    <a:p>
                      <a:r>
                        <a:rPr lang="en-US" sz="2000" dirty="0"/>
                        <a:t>ADDRESS OF SELLER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88564783"/>
                  </a:ext>
                </a:extLst>
              </a:tr>
              <a:tr h="347313">
                <a:tc>
                  <a:txBody>
                    <a:bodyPr/>
                    <a:lstStyle/>
                    <a:p>
                      <a:r>
                        <a:rPr lang="en-US" sz="2000" dirty="0"/>
                        <a:t>CONTACTNO</a:t>
                      </a:r>
                      <a:endParaRPr lang="en-IN" sz="2000" dirty="0"/>
                    </a:p>
                  </a:txBody>
                  <a:tcPr/>
                </a:tc>
                <a:tc>
                  <a:txBody>
                    <a:bodyPr/>
                    <a:lstStyle/>
                    <a:p>
                      <a:r>
                        <a:rPr lang="en-US" sz="2000" dirty="0"/>
                        <a:t>TEXT</a:t>
                      </a:r>
                      <a:endParaRPr lang="en-IN" sz="2000" dirty="0"/>
                    </a:p>
                  </a:txBody>
                  <a:tcPr/>
                </a:tc>
                <a:tc>
                  <a:txBody>
                    <a:bodyPr/>
                    <a:lstStyle/>
                    <a:p>
                      <a:r>
                        <a:rPr lang="en-US" sz="2000" dirty="0"/>
                        <a:t>10</a:t>
                      </a:r>
                      <a:endParaRPr lang="en-IN" sz="2000" dirty="0"/>
                    </a:p>
                  </a:txBody>
                  <a:tcPr/>
                </a:tc>
                <a:tc>
                  <a:txBody>
                    <a:bodyPr/>
                    <a:lstStyle/>
                    <a:p>
                      <a:r>
                        <a:rPr lang="en-US" sz="2000" dirty="0"/>
                        <a:t>CONTACT NUMBER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89785742"/>
                  </a:ext>
                </a:extLst>
              </a:tr>
              <a:tr h="347313">
                <a:tc>
                  <a:txBody>
                    <a:bodyPr/>
                    <a:lstStyle/>
                    <a:p>
                      <a:r>
                        <a:rPr lang="en-US" sz="2000" dirty="0"/>
                        <a:t>EMAIL</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50</a:t>
                      </a:r>
                      <a:endParaRPr lang="en-IN" sz="2000" dirty="0"/>
                    </a:p>
                  </a:txBody>
                  <a:tcPr/>
                </a:tc>
                <a:tc>
                  <a:txBody>
                    <a:bodyPr/>
                    <a:lstStyle/>
                    <a:p>
                      <a:r>
                        <a:rPr lang="en-US" sz="2000" dirty="0"/>
                        <a:t>EMAIL ADDRESS</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1501909553"/>
                  </a:ext>
                </a:extLst>
              </a:tr>
              <a:tr h="347313">
                <a:tc>
                  <a:txBody>
                    <a:bodyPr/>
                    <a:lstStyle/>
                    <a:p>
                      <a:r>
                        <a:rPr lang="en-US" sz="2000" dirty="0"/>
                        <a:t>AADHARNO</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20</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AADHAR NUMBER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3252147964"/>
                  </a:ext>
                </a:extLst>
              </a:tr>
              <a:tr h="347313">
                <a:tc>
                  <a:txBody>
                    <a:bodyPr/>
                    <a:lstStyle/>
                    <a:p>
                      <a:r>
                        <a:rPr lang="en-US" sz="2000" dirty="0"/>
                        <a:t>PANNO</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25</a:t>
                      </a:r>
                      <a:endParaRPr lang="en-IN" sz="2000" dirty="0"/>
                    </a:p>
                  </a:txBody>
                  <a:tcPr/>
                </a:tc>
                <a:tc>
                  <a:txBody>
                    <a:bodyPr/>
                    <a:lstStyle/>
                    <a:p>
                      <a:r>
                        <a:rPr lang="en-US" sz="2000" dirty="0"/>
                        <a:t>PAN NUMBER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3907033811"/>
                  </a:ext>
                </a:extLst>
              </a:tr>
              <a:tr h="347313">
                <a:tc>
                  <a:txBody>
                    <a:bodyPr/>
                    <a:lstStyle/>
                    <a:p>
                      <a:r>
                        <a:rPr lang="en-US" sz="2000" dirty="0"/>
                        <a:t>PHOTO</a:t>
                      </a:r>
                      <a:endParaRPr lang="en-IN" sz="2000" dirty="0"/>
                    </a:p>
                  </a:txBody>
                  <a:tcPr/>
                </a:tc>
                <a:tc>
                  <a:txBody>
                    <a:bodyPr/>
                    <a:lstStyle/>
                    <a:p>
                      <a:r>
                        <a:rPr kumimoji="0" lang="en-US" sz="2000" b="0" i="0" u="none" strike="noStrike" kern="0" cap="none" spc="0" normalizeH="0" baseline="0" noProof="0" dirty="0">
                          <a:ln>
                            <a:noFill/>
                          </a:ln>
                          <a:solidFill>
                            <a:srgbClr val="000000"/>
                          </a:solidFill>
                          <a:effectLst/>
                          <a:uLnTx/>
                          <a:uFillTx/>
                          <a:latin typeface="Calibri"/>
                          <a:cs typeface="Calibri"/>
                          <a:sym typeface="Arial"/>
                        </a:rPr>
                        <a:t>MEMO</a:t>
                      </a:r>
                      <a:endParaRPr lang="en-IN" sz="2000" dirty="0"/>
                    </a:p>
                  </a:txBody>
                  <a:tcPr/>
                </a:tc>
                <a:tc>
                  <a:txBody>
                    <a:bodyPr/>
                    <a:lstStyle/>
                    <a:p>
                      <a:r>
                        <a:rPr lang="en-US" sz="2000" dirty="0"/>
                        <a:t>0</a:t>
                      </a:r>
                      <a:endParaRPr lang="en-IN" sz="2000" dirty="0"/>
                    </a:p>
                  </a:txBody>
                  <a:tcPr/>
                </a:tc>
                <a:tc>
                  <a:txBody>
                    <a:bodyPr/>
                    <a:lstStyle/>
                    <a:p>
                      <a:r>
                        <a:rPr lang="en-US" sz="2000" dirty="0"/>
                        <a:t>PHOTO OF SELLER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2642631599"/>
                  </a:ext>
                </a:extLst>
              </a:tr>
              <a:tr h="347313">
                <a:tc>
                  <a:txBody>
                    <a:bodyPr/>
                    <a:lstStyle/>
                    <a:p>
                      <a:r>
                        <a:rPr lang="en-US" sz="2000" dirty="0"/>
                        <a:t>PASSWORD</a:t>
                      </a:r>
                      <a:endParaRPr lang="en-IN" sz="2000" dirty="0"/>
                    </a:p>
                  </a:txBody>
                  <a:tcPr/>
                </a:tc>
                <a:tc>
                  <a:txBody>
                    <a:bodyPr/>
                    <a:lstStyle/>
                    <a:p>
                      <a:r>
                        <a:rPr kumimoji="0" lang="en-US" sz="2000" b="0" i="0" u="none" strike="noStrike" kern="0" cap="none" spc="0" normalizeH="0" baseline="0" noProof="0" dirty="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50</a:t>
                      </a:r>
                      <a:endParaRPr lang="en-IN" sz="2000" dirty="0"/>
                    </a:p>
                  </a:txBody>
                  <a:tcPr/>
                </a:tc>
                <a:tc>
                  <a:txBody>
                    <a:bodyPr/>
                    <a:lstStyle/>
                    <a:p>
                      <a:r>
                        <a:rPr lang="en-US" sz="2000" dirty="0"/>
                        <a:t>PASSWORD</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2700073325"/>
                  </a:ext>
                </a:extLst>
              </a:tr>
            </a:tbl>
          </a:graphicData>
        </a:graphic>
      </p:graphicFrame>
      <p:graphicFrame>
        <p:nvGraphicFramePr>
          <p:cNvPr id="13" name="Table 13">
            <a:extLst>
              <a:ext uri="{FF2B5EF4-FFF2-40B4-BE49-F238E27FC236}">
                <a16:creationId xmlns:a16="http://schemas.microsoft.com/office/drawing/2014/main" xmlns="" id="{97441D70-61C8-4E22-9EC3-00B351CB440A}"/>
              </a:ext>
            </a:extLst>
          </p:cNvPr>
          <p:cNvGraphicFramePr>
            <a:graphicFrameLocks noGrp="1"/>
          </p:cNvGraphicFramePr>
          <p:nvPr>
            <p:extLst>
              <p:ext uri="{D42A27DB-BD31-4B8C-83A1-F6EECF244321}">
                <p14:modId xmlns:p14="http://schemas.microsoft.com/office/powerpoint/2010/main" val="2130663833"/>
              </p:ext>
            </p:extLst>
          </p:nvPr>
        </p:nvGraphicFramePr>
        <p:xfrm>
          <a:off x="1857829" y="6132418"/>
          <a:ext cx="12333143" cy="3175000"/>
        </p:xfrm>
        <a:graphic>
          <a:graphicData uri="http://schemas.openxmlformats.org/drawingml/2006/table">
            <a:tbl>
              <a:tblPr firstRow="1" bandRow="1">
                <a:tableStyleId>{80EB0D9C-8D44-4518-900B-E5F502570730}</a:tableStyleId>
              </a:tblPr>
              <a:tblGrid>
                <a:gridCol w="2318047">
                  <a:extLst>
                    <a:ext uri="{9D8B030D-6E8A-4147-A177-3AD203B41FA5}">
                      <a16:colId xmlns:a16="http://schemas.microsoft.com/office/drawing/2014/main" xmlns="" val="1313920114"/>
                    </a:ext>
                  </a:extLst>
                </a:gridCol>
                <a:gridCol w="2503774">
                  <a:extLst>
                    <a:ext uri="{9D8B030D-6E8A-4147-A177-3AD203B41FA5}">
                      <a16:colId xmlns:a16="http://schemas.microsoft.com/office/drawing/2014/main" xmlns="" val="1075406237"/>
                    </a:ext>
                  </a:extLst>
                </a:gridCol>
                <a:gridCol w="2159550">
                  <a:extLst>
                    <a:ext uri="{9D8B030D-6E8A-4147-A177-3AD203B41FA5}">
                      <a16:colId xmlns:a16="http://schemas.microsoft.com/office/drawing/2014/main" xmlns="" val="2005420249"/>
                    </a:ext>
                  </a:extLst>
                </a:gridCol>
                <a:gridCol w="2847998">
                  <a:extLst>
                    <a:ext uri="{9D8B030D-6E8A-4147-A177-3AD203B41FA5}">
                      <a16:colId xmlns:a16="http://schemas.microsoft.com/office/drawing/2014/main" xmlns="" val="1296622705"/>
                    </a:ext>
                  </a:extLst>
                </a:gridCol>
                <a:gridCol w="2503774">
                  <a:extLst>
                    <a:ext uri="{9D8B030D-6E8A-4147-A177-3AD203B41FA5}">
                      <a16:colId xmlns:a16="http://schemas.microsoft.com/office/drawing/2014/main" xmlns="" val="952692609"/>
                    </a:ext>
                  </a:extLst>
                </a:gridCol>
              </a:tblGrid>
              <a:tr h="502679">
                <a:tc gridSpan="5">
                  <a:txBody>
                    <a:bodyPr/>
                    <a:lstStyle/>
                    <a:p>
                      <a:pPr algn="ctr"/>
                      <a:r>
                        <a:rPr lang="en-US" sz="3200" dirty="0"/>
                        <a:t>STRUCTURE OF PAYMENT TABLE</a:t>
                      </a:r>
                      <a:endParaRPr lang="en-IN" sz="3200"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897688786"/>
                  </a:ext>
                </a:extLst>
              </a:tr>
              <a:tr h="370840">
                <a:tc>
                  <a:txBody>
                    <a:bodyPr/>
                    <a:lstStyle/>
                    <a:p>
                      <a:r>
                        <a:rPr lang="en-US" sz="1600" dirty="0"/>
                        <a:t>FIELD NAME</a:t>
                      </a:r>
                      <a:endParaRPr lang="en-IN" sz="1600" dirty="0"/>
                    </a:p>
                  </a:txBody>
                  <a:tcPr/>
                </a:tc>
                <a:tc>
                  <a:txBody>
                    <a:bodyPr/>
                    <a:lstStyle/>
                    <a:p>
                      <a:r>
                        <a:rPr lang="en-US" sz="1600" dirty="0"/>
                        <a:t>FIELD TYPE</a:t>
                      </a:r>
                      <a:endParaRPr lang="en-IN" sz="1600" dirty="0"/>
                    </a:p>
                  </a:txBody>
                  <a:tcPr/>
                </a:tc>
                <a:tc>
                  <a:txBody>
                    <a:bodyPr/>
                    <a:lstStyle/>
                    <a:p>
                      <a:r>
                        <a:rPr lang="en-US" sz="1600" dirty="0"/>
                        <a:t>FIELD LENGTH</a:t>
                      </a:r>
                      <a:endParaRPr lang="en-IN" sz="1600" dirty="0"/>
                    </a:p>
                  </a:txBody>
                  <a:tcPr/>
                </a:tc>
                <a:tc>
                  <a:txBody>
                    <a:bodyPr/>
                    <a:lstStyle/>
                    <a:p>
                      <a:r>
                        <a:rPr lang="en-US" sz="1600" dirty="0"/>
                        <a:t>FIELD DESCRIPTION</a:t>
                      </a:r>
                      <a:endParaRPr lang="en-IN" sz="1600" dirty="0"/>
                    </a:p>
                  </a:txBody>
                  <a:tcPr/>
                </a:tc>
                <a:tc>
                  <a:txBody>
                    <a:bodyPr/>
                    <a:lstStyle/>
                    <a:p>
                      <a:r>
                        <a:rPr lang="en-US" sz="1600" dirty="0"/>
                        <a:t>AUTO GENERATE</a:t>
                      </a:r>
                      <a:endParaRPr lang="en-IN" sz="1600" dirty="0"/>
                    </a:p>
                  </a:txBody>
                  <a:tcPr/>
                </a:tc>
                <a:extLst>
                  <a:ext uri="{0D108BD9-81ED-4DB2-BD59-A6C34878D82A}">
                    <a16:rowId xmlns:a16="http://schemas.microsoft.com/office/drawing/2014/main" xmlns="" val="1257046860"/>
                  </a:ext>
                </a:extLst>
              </a:tr>
              <a:tr h="370840">
                <a:tc>
                  <a:txBody>
                    <a:bodyPr/>
                    <a:lstStyle/>
                    <a:p>
                      <a:r>
                        <a:rPr lang="en-US" sz="1600" dirty="0"/>
                        <a:t>CUSTOMERID</a:t>
                      </a:r>
                      <a:endParaRPr lang="en-IN" sz="1600" dirty="0"/>
                    </a:p>
                  </a:txBody>
                  <a:tcPr/>
                </a:tc>
                <a:tc>
                  <a:txBody>
                    <a:bodyPr/>
                    <a:lstStyle/>
                    <a:p>
                      <a:r>
                        <a:rPr lang="en-US" sz="1600" dirty="0"/>
                        <a:t>TEXT</a:t>
                      </a:r>
                      <a:endParaRPr lang="en-IN" sz="1600" dirty="0"/>
                    </a:p>
                  </a:txBody>
                  <a:tcPr/>
                </a:tc>
                <a:tc>
                  <a:txBody>
                    <a:bodyPr/>
                    <a:lstStyle/>
                    <a:p>
                      <a:r>
                        <a:rPr lang="en-US" sz="1600" dirty="0"/>
                        <a:t>25</a:t>
                      </a:r>
                      <a:endParaRPr lang="en-IN" sz="1600" dirty="0"/>
                    </a:p>
                  </a:txBody>
                  <a:tcPr/>
                </a:tc>
                <a:tc>
                  <a:txBody>
                    <a:bodyPr/>
                    <a:lstStyle/>
                    <a:p>
                      <a:r>
                        <a:rPr lang="en-US" sz="1600" dirty="0"/>
                        <a:t>CUSTOMER ID</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Calibri"/>
                          <a:cs typeface="Calibri"/>
                          <a:sym typeface="Arial"/>
                        </a:rPr>
                        <a:t>FALSE</a:t>
                      </a:r>
                      <a:endParaRPr kumimoji="0" lang="en-IN" sz="16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1766734985"/>
                  </a:ext>
                </a:extLst>
              </a:tr>
              <a:tr h="370840">
                <a:tc>
                  <a:txBody>
                    <a:bodyPr/>
                    <a:lstStyle/>
                    <a:p>
                      <a:r>
                        <a:rPr lang="en-US" sz="1600" dirty="0"/>
                        <a:t>INVOICENO</a:t>
                      </a:r>
                      <a:endParaRPr lang="en-IN" sz="1600" dirty="0"/>
                    </a:p>
                  </a:txBody>
                  <a:tcPr/>
                </a:tc>
                <a:tc>
                  <a:txBody>
                    <a:bodyPr/>
                    <a:lstStyle/>
                    <a:p>
                      <a:r>
                        <a:rPr lang="en-US" sz="1600" dirty="0"/>
                        <a:t>LONG</a:t>
                      </a:r>
                      <a:endParaRPr lang="en-IN" sz="1600" dirty="0"/>
                    </a:p>
                  </a:txBody>
                  <a:tcPr/>
                </a:tc>
                <a:tc>
                  <a:txBody>
                    <a:bodyPr/>
                    <a:lstStyle/>
                    <a:p>
                      <a:r>
                        <a:rPr lang="en-US" sz="1600" dirty="0"/>
                        <a:t>4</a:t>
                      </a:r>
                      <a:endParaRPr lang="en-IN" sz="1600" dirty="0"/>
                    </a:p>
                  </a:txBody>
                  <a:tcPr/>
                </a:tc>
                <a:tc>
                  <a:txBody>
                    <a:bodyPr/>
                    <a:lstStyle/>
                    <a:p>
                      <a:r>
                        <a:rPr lang="en-US" sz="1600" dirty="0"/>
                        <a:t>INVOICE NUMBER</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Calibri"/>
                          <a:cs typeface="Calibri"/>
                          <a:sym typeface="Arial"/>
                        </a:rPr>
                        <a:t>FALSE</a:t>
                      </a:r>
                      <a:endParaRPr kumimoji="0" lang="en-IN" sz="16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2653511448"/>
                  </a:ext>
                </a:extLst>
              </a:tr>
              <a:tr h="370840">
                <a:tc>
                  <a:txBody>
                    <a:bodyPr/>
                    <a:lstStyle/>
                    <a:p>
                      <a:r>
                        <a:rPr lang="en-US" sz="1600" dirty="0"/>
                        <a:t>PAIDAMOUNT</a:t>
                      </a:r>
                      <a:endParaRPr lang="en-IN" sz="1600" dirty="0"/>
                    </a:p>
                  </a:txBody>
                  <a:tcPr/>
                </a:tc>
                <a:tc>
                  <a:txBody>
                    <a:bodyPr/>
                    <a:lstStyle/>
                    <a:p>
                      <a:r>
                        <a:rPr lang="en-US" sz="1600" dirty="0"/>
                        <a:t>INTEGER</a:t>
                      </a:r>
                      <a:endParaRPr lang="en-IN" sz="1600" dirty="0"/>
                    </a:p>
                  </a:txBody>
                  <a:tcPr/>
                </a:tc>
                <a:tc>
                  <a:txBody>
                    <a:bodyPr/>
                    <a:lstStyle/>
                    <a:p>
                      <a:r>
                        <a:rPr lang="en-US" sz="1600" dirty="0"/>
                        <a:t>2</a:t>
                      </a:r>
                      <a:endParaRPr lang="en-IN" sz="1600" dirty="0"/>
                    </a:p>
                  </a:txBody>
                  <a:tcPr/>
                </a:tc>
                <a:tc>
                  <a:txBody>
                    <a:bodyPr/>
                    <a:lstStyle/>
                    <a:p>
                      <a:r>
                        <a:rPr lang="en-US" sz="1600" dirty="0"/>
                        <a:t>AMOUNT PAID</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Calibri"/>
                          <a:cs typeface="Calibri"/>
                          <a:sym typeface="Arial"/>
                        </a:rPr>
                        <a:t>FALSE</a:t>
                      </a:r>
                      <a:endParaRPr kumimoji="0" lang="en-IN" sz="16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1128892264"/>
                  </a:ext>
                </a:extLst>
              </a:tr>
              <a:tr h="370840">
                <a:tc>
                  <a:txBody>
                    <a:bodyPr/>
                    <a:lstStyle/>
                    <a:p>
                      <a:r>
                        <a:rPr lang="en-US" sz="1600" dirty="0"/>
                        <a:t>DELIVERYADDRESS</a:t>
                      </a:r>
                      <a:endParaRPr lang="en-IN" sz="1600" dirty="0"/>
                    </a:p>
                  </a:txBody>
                  <a:tcPr/>
                </a:tc>
                <a:tc>
                  <a:txBody>
                    <a:bodyPr/>
                    <a:lstStyle/>
                    <a:p>
                      <a:r>
                        <a:rPr lang="en-US" sz="1600" dirty="0"/>
                        <a:t>TEXT</a:t>
                      </a:r>
                      <a:endParaRPr lang="en-IN" sz="1600" dirty="0"/>
                    </a:p>
                  </a:txBody>
                  <a:tcPr/>
                </a:tc>
                <a:tc>
                  <a:txBody>
                    <a:bodyPr/>
                    <a:lstStyle/>
                    <a:p>
                      <a:r>
                        <a:rPr lang="en-US" sz="1600" dirty="0"/>
                        <a:t>150</a:t>
                      </a:r>
                      <a:endParaRPr lang="en-IN" sz="1600" dirty="0"/>
                    </a:p>
                  </a:txBody>
                  <a:tcPr/>
                </a:tc>
                <a:tc>
                  <a:txBody>
                    <a:bodyPr/>
                    <a:lstStyle/>
                    <a:p>
                      <a:r>
                        <a:rPr lang="en-US" sz="1600" dirty="0"/>
                        <a:t>DELIVERY ADDRESS</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Calibri"/>
                          <a:cs typeface="Calibri"/>
                          <a:sym typeface="Arial"/>
                        </a:rPr>
                        <a:t>FALSE</a:t>
                      </a:r>
                      <a:endParaRPr kumimoji="0" lang="en-IN" sz="16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3364107650"/>
                  </a:ext>
                </a:extLst>
              </a:tr>
              <a:tr h="370840">
                <a:tc>
                  <a:txBody>
                    <a:bodyPr/>
                    <a:lstStyle/>
                    <a:p>
                      <a:r>
                        <a:rPr lang="en-US" sz="1600" dirty="0"/>
                        <a:t>DATE</a:t>
                      </a:r>
                      <a:endParaRPr lang="en-IN" sz="1600" dirty="0"/>
                    </a:p>
                  </a:txBody>
                  <a:tcPr/>
                </a:tc>
                <a:tc>
                  <a:txBody>
                    <a:bodyPr/>
                    <a:lstStyle/>
                    <a:p>
                      <a:r>
                        <a:rPr lang="en-US" sz="1600" dirty="0"/>
                        <a:t>DATE/TIME</a:t>
                      </a:r>
                      <a:endParaRPr lang="en-IN" sz="1600" dirty="0"/>
                    </a:p>
                  </a:txBody>
                  <a:tcPr/>
                </a:tc>
                <a:tc>
                  <a:txBody>
                    <a:bodyPr/>
                    <a:lstStyle/>
                    <a:p>
                      <a:r>
                        <a:rPr lang="en-US" sz="1600" dirty="0"/>
                        <a:t>8</a:t>
                      </a:r>
                      <a:endParaRPr lang="en-IN" sz="1600" dirty="0"/>
                    </a:p>
                  </a:txBody>
                  <a:tcPr/>
                </a:tc>
                <a:tc>
                  <a:txBody>
                    <a:bodyPr/>
                    <a:lstStyle/>
                    <a:p>
                      <a:r>
                        <a:rPr lang="en-US" sz="1600" dirty="0"/>
                        <a:t>DATE</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16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2942221823"/>
                  </a:ext>
                </a:extLst>
              </a:tr>
              <a:tr h="370840">
                <a:tc>
                  <a:txBody>
                    <a:bodyPr/>
                    <a:lstStyle/>
                    <a:p>
                      <a:r>
                        <a:rPr lang="en-US" sz="1600" dirty="0"/>
                        <a:t>PAYMENTMODE</a:t>
                      </a:r>
                      <a:endParaRPr lang="en-IN" sz="1600" dirty="0"/>
                    </a:p>
                  </a:txBody>
                  <a:tcPr/>
                </a:tc>
                <a:tc>
                  <a:txBody>
                    <a:bodyPr/>
                    <a:lstStyle/>
                    <a:p>
                      <a:r>
                        <a:rPr lang="en-US" sz="1600" dirty="0"/>
                        <a:t>TEXT</a:t>
                      </a:r>
                      <a:endParaRPr lang="en-IN" sz="1600" dirty="0"/>
                    </a:p>
                  </a:txBody>
                  <a:tcPr/>
                </a:tc>
                <a:tc>
                  <a:txBody>
                    <a:bodyPr/>
                    <a:lstStyle/>
                    <a:p>
                      <a:r>
                        <a:rPr lang="en-US" sz="1600" dirty="0"/>
                        <a:t>50</a:t>
                      </a:r>
                      <a:endParaRPr lang="en-IN" sz="1600" dirty="0"/>
                    </a:p>
                  </a:txBody>
                  <a:tcPr/>
                </a:tc>
                <a:tc>
                  <a:txBody>
                    <a:bodyPr/>
                    <a:lstStyle/>
                    <a:p>
                      <a:r>
                        <a:rPr lang="en-US" sz="1600" dirty="0"/>
                        <a:t>PAYMENT MODE</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16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314539517"/>
                  </a:ext>
                </a:extLst>
              </a:tr>
            </a:tbl>
          </a:graphicData>
        </a:graphic>
      </p:graphicFrame>
      <p:sp>
        <p:nvSpPr>
          <p:cNvPr id="14" name="Google Shape;246;p21"/>
          <p:cNvSpPr txBox="1"/>
          <p:nvPr/>
        </p:nvSpPr>
        <p:spPr>
          <a:xfrm>
            <a:off x="18115756" y="9911199"/>
            <a:ext cx="755568"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11</a:t>
            </a:fld>
            <a:endParaRPr sz="187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81235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5759A6D-25E1-4511-A129-CD33EF8B56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grpSp>
        <p:nvGrpSpPr>
          <p:cNvPr id="3" name="Google Shape;363;p28">
            <a:extLst>
              <a:ext uri="{FF2B5EF4-FFF2-40B4-BE49-F238E27FC236}">
                <a16:creationId xmlns:a16="http://schemas.microsoft.com/office/drawing/2014/main" xmlns="" id="{32525EED-40DE-4389-B68A-06DD0A230B57}"/>
              </a:ext>
            </a:extLst>
          </p:cNvPr>
          <p:cNvGrpSpPr/>
          <p:nvPr/>
        </p:nvGrpSpPr>
        <p:grpSpPr>
          <a:xfrm>
            <a:off x="-2" y="9568581"/>
            <a:ext cx="19010314" cy="1112119"/>
            <a:chOff x="-2" y="9568581"/>
            <a:chExt cx="19010314" cy="1112119"/>
          </a:xfrm>
        </p:grpSpPr>
        <p:grpSp>
          <p:nvGrpSpPr>
            <p:cNvPr id="4" name="Google Shape;364;p28">
              <a:extLst>
                <a:ext uri="{FF2B5EF4-FFF2-40B4-BE49-F238E27FC236}">
                  <a16:creationId xmlns:a16="http://schemas.microsoft.com/office/drawing/2014/main" xmlns="" id="{BEE2313C-09A9-4ED9-AAB0-0369EBAB2F54}"/>
                </a:ext>
              </a:extLst>
            </p:cNvPr>
            <p:cNvGrpSpPr/>
            <p:nvPr/>
          </p:nvGrpSpPr>
          <p:grpSpPr>
            <a:xfrm>
              <a:off x="-2" y="9568581"/>
              <a:ext cx="19010314" cy="1112119"/>
              <a:chOff x="-324645" y="2222500"/>
              <a:chExt cx="22261686" cy="1302327"/>
            </a:xfrm>
          </p:grpSpPr>
          <p:sp>
            <p:nvSpPr>
              <p:cNvPr id="6" name="Google Shape;365;p28">
                <a:extLst>
                  <a:ext uri="{FF2B5EF4-FFF2-40B4-BE49-F238E27FC236}">
                    <a16:creationId xmlns:a16="http://schemas.microsoft.com/office/drawing/2014/main" xmlns="" id="{A96D15EE-81C8-4588-A019-291B142D32EB}"/>
                  </a:ext>
                </a:extLst>
              </p:cNvPr>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66;p28">
                <a:extLst>
                  <a:ext uri="{FF2B5EF4-FFF2-40B4-BE49-F238E27FC236}">
                    <a16:creationId xmlns:a16="http://schemas.microsoft.com/office/drawing/2014/main" xmlns="" id="{9AA3A61C-ED43-4845-B744-BB52393F4EFE}"/>
                  </a:ext>
                </a:extLst>
              </p:cNvPr>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67;p28">
              <a:extLst>
                <a:ext uri="{FF2B5EF4-FFF2-40B4-BE49-F238E27FC236}">
                  <a16:creationId xmlns:a16="http://schemas.microsoft.com/office/drawing/2014/main" xmlns="" id="{26915B37-27CB-4105-9E56-01F23AE6B475}"/>
                </a:ext>
              </a:extLst>
            </p:cNvPr>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 name="Google Shape;368;p28">
            <a:extLst>
              <a:ext uri="{FF2B5EF4-FFF2-40B4-BE49-F238E27FC236}">
                <a16:creationId xmlns:a16="http://schemas.microsoft.com/office/drawing/2014/main" xmlns="" id="{BD226869-0C4F-4C6A-97F4-B97133296259}"/>
              </a:ext>
            </a:extLst>
          </p:cNvPr>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grpSp>
        <p:nvGrpSpPr>
          <p:cNvPr id="9" name="Google Shape;337;p26">
            <a:extLst>
              <a:ext uri="{FF2B5EF4-FFF2-40B4-BE49-F238E27FC236}">
                <a16:creationId xmlns:a16="http://schemas.microsoft.com/office/drawing/2014/main" xmlns="" id="{E317EE02-8D8F-4898-ACEC-5875D4AA219C}"/>
              </a:ext>
            </a:extLst>
          </p:cNvPr>
          <p:cNvGrpSpPr/>
          <p:nvPr/>
        </p:nvGrpSpPr>
        <p:grpSpPr>
          <a:xfrm>
            <a:off x="-2" y="774700"/>
            <a:ext cx="15045416" cy="827992"/>
            <a:chOff x="-9130" y="8640158"/>
            <a:chExt cx="4038662" cy="439420"/>
          </a:xfrm>
        </p:grpSpPr>
        <p:sp>
          <p:nvSpPr>
            <p:cNvPr id="10" name="Google Shape;338;p26">
              <a:extLst>
                <a:ext uri="{FF2B5EF4-FFF2-40B4-BE49-F238E27FC236}">
                  <a16:creationId xmlns:a16="http://schemas.microsoft.com/office/drawing/2014/main" xmlns="" id="{CD882BBB-FCF0-44DB-AC5F-C329C7131D14}"/>
                </a:ext>
              </a:extLst>
            </p:cNvPr>
            <p:cNvSpPr/>
            <p:nvPr/>
          </p:nvSpPr>
          <p:spPr>
            <a:xfrm>
              <a:off x="-9130"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1" name="Google Shape;339;p26">
              <a:extLst>
                <a:ext uri="{FF2B5EF4-FFF2-40B4-BE49-F238E27FC236}">
                  <a16:creationId xmlns:a16="http://schemas.microsoft.com/office/drawing/2014/main" xmlns="" id="{7CA49207-33BF-44EE-885E-0B3FEBBDE04A}"/>
                </a:ext>
              </a:extLst>
            </p:cNvPr>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12" name="Table 12">
            <a:extLst>
              <a:ext uri="{FF2B5EF4-FFF2-40B4-BE49-F238E27FC236}">
                <a16:creationId xmlns:a16="http://schemas.microsoft.com/office/drawing/2014/main" xmlns="" id="{C688889B-E653-475D-8629-CFA42A0CE194}"/>
              </a:ext>
            </a:extLst>
          </p:cNvPr>
          <p:cNvGraphicFramePr>
            <a:graphicFrameLocks noGrp="1"/>
          </p:cNvGraphicFramePr>
          <p:nvPr>
            <p:extLst>
              <p:ext uri="{D42A27DB-BD31-4B8C-83A1-F6EECF244321}">
                <p14:modId xmlns:p14="http://schemas.microsoft.com/office/powerpoint/2010/main" val="506455051"/>
              </p:ext>
            </p:extLst>
          </p:nvPr>
        </p:nvGraphicFramePr>
        <p:xfrm>
          <a:off x="2195928" y="2194560"/>
          <a:ext cx="12673540" cy="6979920"/>
        </p:xfrm>
        <a:graphic>
          <a:graphicData uri="http://schemas.openxmlformats.org/drawingml/2006/table">
            <a:tbl>
              <a:tblPr firstRow="1" bandRow="1">
                <a:tableStyleId>{80EB0D9C-8D44-4518-900B-E5F502570730}</a:tableStyleId>
              </a:tblPr>
              <a:tblGrid>
                <a:gridCol w="2534708">
                  <a:extLst>
                    <a:ext uri="{9D8B030D-6E8A-4147-A177-3AD203B41FA5}">
                      <a16:colId xmlns:a16="http://schemas.microsoft.com/office/drawing/2014/main" xmlns="" val="801629793"/>
                    </a:ext>
                  </a:extLst>
                </a:gridCol>
                <a:gridCol w="2534708">
                  <a:extLst>
                    <a:ext uri="{9D8B030D-6E8A-4147-A177-3AD203B41FA5}">
                      <a16:colId xmlns:a16="http://schemas.microsoft.com/office/drawing/2014/main" xmlns="" val="1510077763"/>
                    </a:ext>
                  </a:extLst>
                </a:gridCol>
                <a:gridCol w="2067342">
                  <a:extLst>
                    <a:ext uri="{9D8B030D-6E8A-4147-A177-3AD203B41FA5}">
                      <a16:colId xmlns:a16="http://schemas.microsoft.com/office/drawing/2014/main" xmlns="" val="3797596054"/>
                    </a:ext>
                  </a:extLst>
                </a:gridCol>
                <a:gridCol w="3002074">
                  <a:extLst>
                    <a:ext uri="{9D8B030D-6E8A-4147-A177-3AD203B41FA5}">
                      <a16:colId xmlns:a16="http://schemas.microsoft.com/office/drawing/2014/main" xmlns="" val="492238229"/>
                    </a:ext>
                  </a:extLst>
                </a:gridCol>
                <a:gridCol w="2534708">
                  <a:extLst>
                    <a:ext uri="{9D8B030D-6E8A-4147-A177-3AD203B41FA5}">
                      <a16:colId xmlns:a16="http://schemas.microsoft.com/office/drawing/2014/main" xmlns="" val="3183906568"/>
                    </a:ext>
                  </a:extLst>
                </a:gridCol>
              </a:tblGrid>
              <a:tr h="534126">
                <a:tc gridSpan="5">
                  <a:txBody>
                    <a:bodyPr/>
                    <a:lstStyle/>
                    <a:p>
                      <a:pPr algn="ctr"/>
                      <a:r>
                        <a:rPr lang="en-US" sz="3200" dirty="0"/>
                        <a:t>STRUCTURE OF CUSTOMER TABLE</a:t>
                      </a:r>
                      <a:endParaRPr lang="en-IN" sz="3200"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548067263"/>
                  </a:ext>
                </a:extLst>
              </a:tr>
              <a:tr h="370840">
                <a:tc>
                  <a:txBody>
                    <a:bodyPr/>
                    <a:lstStyle/>
                    <a:p>
                      <a:r>
                        <a:rPr lang="en-US" sz="2400" dirty="0"/>
                        <a:t>FIELD NAME</a:t>
                      </a:r>
                      <a:endParaRPr lang="en-IN" sz="2400" dirty="0"/>
                    </a:p>
                  </a:txBody>
                  <a:tcPr/>
                </a:tc>
                <a:tc>
                  <a:txBody>
                    <a:bodyPr/>
                    <a:lstStyle/>
                    <a:p>
                      <a:r>
                        <a:rPr lang="en-US" sz="2400" dirty="0"/>
                        <a:t>FIELD TYPE</a:t>
                      </a:r>
                      <a:endParaRPr lang="en-IN" sz="2400" dirty="0"/>
                    </a:p>
                  </a:txBody>
                  <a:tcPr/>
                </a:tc>
                <a:tc>
                  <a:txBody>
                    <a:bodyPr/>
                    <a:lstStyle/>
                    <a:p>
                      <a:r>
                        <a:rPr lang="en-US" sz="2400" dirty="0"/>
                        <a:t>FIELD LENGTH</a:t>
                      </a:r>
                      <a:endParaRPr lang="en-IN" sz="2400" dirty="0"/>
                    </a:p>
                  </a:txBody>
                  <a:tcPr/>
                </a:tc>
                <a:tc>
                  <a:txBody>
                    <a:bodyPr/>
                    <a:lstStyle/>
                    <a:p>
                      <a:r>
                        <a:rPr lang="en-US" sz="2400" dirty="0"/>
                        <a:t>FIELD DESCRIPTION</a:t>
                      </a:r>
                      <a:endParaRPr lang="en-IN" sz="2400" dirty="0"/>
                    </a:p>
                  </a:txBody>
                  <a:tcPr/>
                </a:tc>
                <a:tc>
                  <a:txBody>
                    <a:bodyPr/>
                    <a:lstStyle/>
                    <a:p>
                      <a:r>
                        <a:rPr lang="en-US" sz="2400" dirty="0"/>
                        <a:t>AUTO GENERATE</a:t>
                      </a:r>
                      <a:endParaRPr lang="en-IN" sz="2400" dirty="0"/>
                    </a:p>
                  </a:txBody>
                  <a:tcPr/>
                </a:tc>
                <a:extLst>
                  <a:ext uri="{0D108BD9-81ED-4DB2-BD59-A6C34878D82A}">
                    <a16:rowId xmlns:a16="http://schemas.microsoft.com/office/drawing/2014/main" xmlns="" val="2275722420"/>
                  </a:ext>
                </a:extLst>
              </a:tr>
              <a:tr h="370840">
                <a:tc>
                  <a:txBody>
                    <a:bodyPr/>
                    <a:lstStyle/>
                    <a:p>
                      <a:r>
                        <a:rPr lang="en-US" sz="2000" dirty="0"/>
                        <a:t>CUSTOMERID</a:t>
                      </a:r>
                      <a:endParaRPr lang="en-IN" sz="2000" dirty="0"/>
                    </a:p>
                  </a:txBody>
                  <a:tcPr/>
                </a:tc>
                <a:tc>
                  <a:txBody>
                    <a:bodyPr/>
                    <a:lstStyle/>
                    <a:p>
                      <a:r>
                        <a:rPr lang="en-US" sz="2000" dirty="0"/>
                        <a:t>LONG</a:t>
                      </a:r>
                      <a:endParaRPr lang="en-IN" sz="2000" dirty="0"/>
                    </a:p>
                  </a:txBody>
                  <a:tcPr/>
                </a:tc>
                <a:tc>
                  <a:txBody>
                    <a:bodyPr/>
                    <a:lstStyle/>
                    <a:p>
                      <a:r>
                        <a:rPr lang="en-US" sz="2000" dirty="0"/>
                        <a:t>4</a:t>
                      </a:r>
                      <a:endParaRPr lang="en-IN" sz="2000" dirty="0"/>
                    </a:p>
                  </a:txBody>
                  <a:tcPr/>
                </a:tc>
                <a:tc>
                  <a:txBody>
                    <a:bodyPr/>
                    <a:lstStyle/>
                    <a:p>
                      <a:r>
                        <a:rPr lang="en-US" sz="2000" dirty="0"/>
                        <a:t>CUSTOMER ID</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TRUE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4090633271"/>
                  </a:ext>
                </a:extLst>
              </a:tr>
              <a:tr h="370840">
                <a:tc>
                  <a:txBody>
                    <a:bodyPr/>
                    <a:lstStyle/>
                    <a:p>
                      <a:r>
                        <a:rPr lang="en-US" sz="2000" dirty="0"/>
                        <a:t>NAME</a:t>
                      </a:r>
                      <a:endParaRPr lang="en-IN" sz="2000" dirty="0"/>
                    </a:p>
                  </a:txBody>
                  <a:tcPr/>
                </a:tc>
                <a:tc>
                  <a:txBody>
                    <a:bodyPr/>
                    <a:lstStyle/>
                    <a:p>
                      <a:r>
                        <a:rPr lang="en-US" sz="2000" dirty="0"/>
                        <a:t>TEXT</a:t>
                      </a:r>
                      <a:endParaRPr lang="en-IN" sz="2000" dirty="0"/>
                    </a:p>
                  </a:txBody>
                  <a:tcPr/>
                </a:tc>
                <a:tc>
                  <a:txBody>
                    <a:bodyPr/>
                    <a:lstStyle/>
                    <a:p>
                      <a:r>
                        <a:rPr lang="en-US" sz="2000" dirty="0"/>
                        <a:t>50</a:t>
                      </a:r>
                      <a:endParaRPr lang="en-IN" sz="2000" dirty="0"/>
                    </a:p>
                  </a:txBody>
                  <a:tcPr/>
                </a:tc>
                <a:tc>
                  <a:txBody>
                    <a:bodyPr/>
                    <a:lstStyle/>
                    <a:p>
                      <a:r>
                        <a:rPr lang="en-US" sz="2000" dirty="0"/>
                        <a:t>NAME OF CUSTOMER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292516348"/>
                  </a:ext>
                </a:extLst>
              </a:tr>
              <a:tr h="370840">
                <a:tc>
                  <a:txBody>
                    <a:bodyPr/>
                    <a:lstStyle/>
                    <a:p>
                      <a:r>
                        <a:rPr lang="en-US" sz="2000" dirty="0"/>
                        <a:t>ADDRESS</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250</a:t>
                      </a:r>
                      <a:endParaRPr lang="en-IN" sz="2000" dirty="0"/>
                    </a:p>
                  </a:txBody>
                  <a:tcPr/>
                </a:tc>
                <a:tc>
                  <a:txBody>
                    <a:bodyPr/>
                    <a:lstStyle/>
                    <a:p>
                      <a:r>
                        <a:rPr lang="en-US" sz="2000" dirty="0"/>
                        <a:t>ADDRESS</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4240133525"/>
                  </a:ext>
                </a:extLst>
              </a:tr>
              <a:tr h="370840">
                <a:tc>
                  <a:txBody>
                    <a:bodyPr/>
                    <a:lstStyle/>
                    <a:p>
                      <a:r>
                        <a:rPr lang="en-US" sz="2000" dirty="0"/>
                        <a:t>DISTRICT</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a:p>
                  </a:txBody>
                  <a:tcPr/>
                </a:tc>
                <a:tc>
                  <a:txBody>
                    <a:bodyPr/>
                    <a:lstStyle/>
                    <a:p>
                      <a:r>
                        <a:rPr lang="en-US" sz="2000" dirty="0"/>
                        <a:t>25</a:t>
                      </a:r>
                      <a:endParaRPr lang="en-IN" sz="2000" dirty="0"/>
                    </a:p>
                  </a:txBody>
                  <a:tcPr/>
                </a:tc>
                <a:tc>
                  <a:txBody>
                    <a:bodyPr/>
                    <a:lstStyle/>
                    <a:p>
                      <a:r>
                        <a:rPr lang="en-US" sz="2000" dirty="0"/>
                        <a:t>DISTRICT</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3427615570"/>
                  </a:ext>
                </a:extLst>
              </a:tr>
              <a:tr h="370840">
                <a:tc>
                  <a:txBody>
                    <a:bodyPr/>
                    <a:lstStyle/>
                    <a:p>
                      <a:r>
                        <a:rPr lang="en-US" sz="2000" dirty="0"/>
                        <a:t>STATE</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25</a:t>
                      </a:r>
                      <a:endParaRPr lang="en-IN" sz="2000" dirty="0"/>
                    </a:p>
                  </a:txBody>
                  <a:tcPr/>
                </a:tc>
                <a:tc>
                  <a:txBody>
                    <a:bodyPr/>
                    <a:lstStyle/>
                    <a:p>
                      <a:r>
                        <a:rPr lang="en-US" sz="2000" dirty="0"/>
                        <a:t>STATE</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369172223"/>
                  </a:ext>
                </a:extLst>
              </a:tr>
              <a:tr h="370840">
                <a:tc>
                  <a:txBody>
                    <a:bodyPr/>
                    <a:lstStyle/>
                    <a:p>
                      <a:r>
                        <a:rPr lang="en-US" sz="2000" dirty="0"/>
                        <a:t>PINCODE</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a:p>
                  </a:txBody>
                  <a:tcPr/>
                </a:tc>
                <a:tc>
                  <a:txBody>
                    <a:bodyPr/>
                    <a:lstStyle/>
                    <a:p>
                      <a:r>
                        <a:rPr lang="en-US" sz="2000" dirty="0"/>
                        <a:t>10</a:t>
                      </a:r>
                      <a:endParaRPr lang="en-IN" sz="2000" dirty="0"/>
                    </a:p>
                  </a:txBody>
                  <a:tcPr/>
                </a:tc>
                <a:tc>
                  <a:txBody>
                    <a:bodyPr/>
                    <a:lstStyle/>
                    <a:p>
                      <a:r>
                        <a:rPr lang="en-US" sz="2000" dirty="0"/>
                        <a:t>PINCODE</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2164227334"/>
                  </a:ext>
                </a:extLst>
              </a:tr>
              <a:tr h="370840">
                <a:tc>
                  <a:txBody>
                    <a:bodyPr/>
                    <a:lstStyle/>
                    <a:p>
                      <a:r>
                        <a:rPr lang="en-US" sz="2000" dirty="0"/>
                        <a:t>CONTACTNO</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10</a:t>
                      </a:r>
                      <a:endParaRPr lang="en-IN" sz="2000" dirty="0"/>
                    </a:p>
                  </a:txBody>
                  <a:tcPr/>
                </a:tc>
                <a:tc>
                  <a:txBody>
                    <a:bodyPr/>
                    <a:lstStyle/>
                    <a:p>
                      <a:r>
                        <a:rPr lang="en-US" sz="2000" dirty="0"/>
                        <a:t>CONTACT NUMBER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942041020"/>
                  </a:ext>
                </a:extLst>
              </a:tr>
              <a:tr h="370840">
                <a:tc>
                  <a:txBody>
                    <a:bodyPr/>
                    <a:lstStyle/>
                    <a:p>
                      <a:r>
                        <a:rPr lang="en-US" sz="2000" dirty="0"/>
                        <a:t>PANNO</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25</a:t>
                      </a:r>
                      <a:endParaRPr lang="en-IN" sz="2000" dirty="0"/>
                    </a:p>
                  </a:txBody>
                  <a:tcPr/>
                </a:tc>
                <a:tc>
                  <a:txBody>
                    <a:bodyPr/>
                    <a:lstStyle/>
                    <a:p>
                      <a:r>
                        <a:rPr lang="en-US" sz="2000" dirty="0"/>
                        <a:t>PAN NUMBER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2268476522"/>
                  </a:ext>
                </a:extLst>
              </a:tr>
              <a:tr h="370840">
                <a:tc>
                  <a:txBody>
                    <a:bodyPr/>
                    <a:lstStyle/>
                    <a:p>
                      <a:r>
                        <a:rPr lang="en-US" sz="2000" dirty="0"/>
                        <a:t>AADHARNO</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a:p>
                  </a:txBody>
                  <a:tcPr/>
                </a:tc>
                <a:tc>
                  <a:txBody>
                    <a:bodyPr/>
                    <a:lstStyle/>
                    <a:p>
                      <a:r>
                        <a:rPr lang="en-US" sz="2000" dirty="0"/>
                        <a:t>20</a:t>
                      </a:r>
                      <a:endParaRPr lang="en-IN" sz="2000" dirty="0"/>
                    </a:p>
                  </a:txBody>
                  <a:tcPr/>
                </a:tc>
                <a:tc>
                  <a:txBody>
                    <a:bodyPr/>
                    <a:lstStyle/>
                    <a:p>
                      <a:r>
                        <a:rPr lang="en-US" sz="2000" dirty="0"/>
                        <a:t>AADHAR NUMBER</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892663091"/>
                  </a:ext>
                </a:extLst>
              </a:tr>
              <a:tr h="370840">
                <a:tc>
                  <a:txBody>
                    <a:bodyPr/>
                    <a:lstStyle/>
                    <a:p>
                      <a:r>
                        <a:rPr lang="en-US" sz="2000" dirty="0"/>
                        <a:t>EMAIL</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50</a:t>
                      </a:r>
                      <a:endParaRPr lang="en-IN" sz="2000" dirty="0"/>
                    </a:p>
                  </a:txBody>
                  <a:tcPr/>
                </a:tc>
                <a:tc>
                  <a:txBody>
                    <a:bodyPr/>
                    <a:lstStyle/>
                    <a:p>
                      <a:r>
                        <a:rPr lang="en-US" sz="2000" dirty="0"/>
                        <a:t>EMAIL ADDRESS</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3187639211"/>
                  </a:ext>
                </a:extLst>
              </a:tr>
              <a:tr h="370840">
                <a:tc>
                  <a:txBody>
                    <a:bodyPr/>
                    <a:lstStyle/>
                    <a:p>
                      <a:r>
                        <a:rPr lang="en-US" sz="2000" dirty="0"/>
                        <a:t>PASSWORD</a:t>
                      </a:r>
                      <a:endParaRPr lang="en-IN" sz="2000" dirty="0"/>
                    </a:p>
                  </a:txBody>
                  <a:tcPr/>
                </a:tc>
                <a:tc>
                  <a:txBody>
                    <a:bodyPr/>
                    <a:lstStyle/>
                    <a:p>
                      <a:r>
                        <a:rPr kumimoji="0" lang="en-US" sz="2000" b="0" i="0" u="none" strike="noStrike" kern="0" cap="none" spc="0" normalizeH="0" baseline="0" noProof="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50</a:t>
                      </a:r>
                      <a:endParaRPr lang="en-IN" sz="2000" dirty="0"/>
                    </a:p>
                  </a:txBody>
                  <a:tcPr/>
                </a:tc>
                <a:tc>
                  <a:txBody>
                    <a:bodyPr/>
                    <a:lstStyle/>
                    <a:p>
                      <a:r>
                        <a:rPr lang="en-US" sz="2000" dirty="0"/>
                        <a:t>PASSWORD</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1403392979"/>
                  </a:ext>
                </a:extLst>
              </a:tr>
              <a:tr h="370840">
                <a:tc>
                  <a:txBody>
                    <a:bodyPr/>
                    <a:lstStyle/>
                    <a:p>
                      <a:r>
                        <a:rPr lang="en-US" sz="2000" dirty="0"/>
                        <a:t>PHOTO</a:t>
                      </a:r>
                      <a:endParaRPr lang="en-IN" sz="2000" dirty="0"/>
                    </a:p>
                  </a:txBody>
                  <a:tcPr/>
                </a:tc>
                <a:tc>
                  <a:txBody>
                    <a:bodyPr/>
                    <a:lstStyle/>
                    <a:p>
                      <a:r>
                        <a:rPr kumimoji="0" lang="en-US" sz="2000" b="0" i="0" u="none" strike="noStrike" kern="0" cap="none" spc="0" normalizeH="0" baseline="0" noProof="0" dirty="0">
                          <a:ln>
                            <a:noFill/>
                          </a:ln>
                          <a:solidFill>
                            <a:srgbClr val="000000"/>
                          </a:solidFill>
                          <a:effectLst/>
                          <a:uLnTx/>
                          <a:uFillTx/>
                          <a:latin typeface="Calibri"/>
                          <a:cs typeface="Calibri"/>
                          <a:sym typeface="Arial"/>
                        </a:rPr>
                        <a:t>MEMO</a:t>
                      </a:r>
                      <a:endParaRPr lang="en-IN" sz="2000" dirty="0"/>
                    </a:p>
                  </a:txBody>
                  <a:tcPr/>
                </a:tc>
                <a:tc>
                  <a:txBody>
                    <a:bodyPr/>
                    <a:lstStyle/>
                    <a:p>
                      <a:r>
                        <a:rPr lang="en-US" sz="2000" dirty="0"/>
                        <a:t>0</a:t>
                      </a:r>
                      <a:endParaRPr lang="en-IN" sz="2000" dirty="0"/>
                    </a:p>
                  </a:txBody>
                  <a:tcPr/>
                </a:tc>
                <a:tc>
                  <a:txBody>
                    <a:bodyPr/>
                    <a:lstStyle/>
                    <a:p>
                      <a:r>
                        <a:rPr lang="en-US" sz="2000" dirty="0"/>
                        <a:t>CUSTOMER IMAGE</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1217571234"/>
                  </a:ext>
                </a:extLst>
              </a:tr>
              <a:tr h="370840">
                <a:tc>
                  <a:txBody>
                    <a:bodyPr/>
                    <a:lstStyle/>
                    <a:p>
                      <a:r>
                        <a:rPr lang="en-US" sz="2000" dirty="0"/>
                        <a:t>PAN</a:t>
                      </a:r>
                      <a:endParaRPr lang="en-IN" sz="2000" dirty="0"/>
                    </a:p>
                  </a:txBody>
                  <a:tcPr/>
                </a:tc>
                <a:tc>
                  <a:txBody>
                    <a:bodyPr/>
                    <a:lstStyle/>
                    <a:p>
                      <a:r>
                        <a:rPr kumimoji="0" lang="en-US" sz="2000" b="0" i="0" u="none" strike="noStrike" kern="0" cap="none" spc="0" normalizeH="0" baseline="0" noProof="0" dirty="0">
                          <a:ln>
                            <a:noFill/>
                          </a:ln>
                          <a:solidFill>
                            <a:srgbClr val="000000"/>
                          </a:solidFill>
                          <a:effectLst/>
                          <a:uLnTx/>
                          <a:uFillTx/>
                          <a:latin typeface="Calibri"/>
                          <a:cs typeface="Calibri"/>
                          <a:sym typeface="Arial"/>
                        </a:rPr>
                        <a:t>MEMO</a:t>
                      </a:r>
                      <a:endParaRPr lang="en-IN" sz="2000" dirty="0"/>
                    </a:p>
                  </a:txBody>
                  <a:tcPr/>
                </a:tc>
                <a:tc>
                  <a:txBody>
                    <a:bodyPr/>
                    <a:lstStyle/>
                    <a:p>
                      <a:r>
                        <a:rPr lang="en-US" sz="2000" dirty="0"/>
                        <a:t>0</a:t>
                      </a:r>
                      <a:endParaRPr lang="en-IN" sz="2000" dirty="0"/>
                    </a:p>
                  </a:txBody>
                  <a:tcPr/>
                </a:tc>
                <a:tc>
                  <a:txBody>
                    <a:bodyPr/>
                    <a:lstStyle/>
                    <a:p>
                      <a:r>
                        <a:rPr lang="en-US" sz="2000" dirty="0"/>
                        <a:t>PAN IMAGE</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13859430"/>
                  </a:ext>
                </a:extLst>
              </a:tr>
              <a:tr h="370840">
                <a:tc>
                  <a:txBody>
                    <a:bodyPr/>
                    <a:lstStyle/>
                    <a:p>
                      <a:r>
                        <a:rPr lang="en-US" sz="2000" dirty="0"/>
                        <a:t>AADHAR</a:t>
                      </a:r>
                      <a:endParaRPr lang="en-IN" sz="2000" dirty="0"/>
                    </a:p>
                  </a:txBody>
                  <a:tcPr/>
                </a:tc>
                <a:tc>
                  <a:txBody>
                    <a:bodyPr/>
                    <a:lstStyle/>
                    <a:p>
                      <a:r>
                        <a:rPr kumimoji="0" lang="en-US" sz="2000" b="0" i="0" u="none" strike="noStrike" kern="0" cap="none" spc="0" normalizeH="0" baseline="0" noProof="0" dirty="0">
                          <a:ln>
                            <a:noFill/>
                          </a:ln>
                          <a:solidFill>
                            <a:srgbClr val="000000"/>
                          </a:solidFill>
                          <a:effectLst/>
                          <a:uLnTx/>
                          <a:uFillTx/>
                          <a:latin typeface="Calibri"/>
                          <a:cs typeface="Calibri"/>
                          <a:sym typeface="Arial"/>
                        </a:rPr>
                        <a:t>MEMO</a:t>
                      </a:r>
                      <a:endParaRPr lang="en-IN" sz="2000" dirty="0"/>
                    </a:p>
                  </a:txBody>
                  <a:tcPr/>
                </a:tc>
                <a:tc>
                  <a:txBody>
                    <a:bodyPr/>
                    <a:lstStyle/>
                    <a:p>
                      <a:r>
                        <a:rPr lang="en-US" sz="2000" dirty="0"/>
                        <a:t>0</a:t>
                      </a:r>
                      <a:endParaRPr lang="en-IN" sz="2000" dirty="0"/>
                    </a:p>
                  </a:txBody>
                  <a:tcPr/>
                </a:tc>
                <a:tc>
                  <a:txBody>
                    <a:bodyPr/>
                    <a:lstStyle/>
                    <a:p>
                      <a:r>
                        <a:rPr lang="en-US" sz="2000" dirty="0"/>
                        <a:t>AADHAR IMAGE</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1458171549"/>
                  </a:ext>
                </a:extLst>
              </a:tr>
              <a:tr h="0">
                <a:tc>
                  <a:txBody>
                    <a:bodyPr/>
                    <a:lstStyle/>
                    <a:p>
                      <a:r>
                        <a:rPr lang="en-US" sz="2000" dirty="0"/>
                        <a:t>CONFIRMPASSWORD</a:t>
                      </a:r>
                      <a:endParaRPr lang="en-IN" sz="2000" dirty="0"/>
                    </a:p>
                  </a:txBody>
                  <a:tcPr/>
                </a:tc>
                <a:tc>
                  <a:txBody>
                    <a:bodyPr/>
                    <a:lstStyle/>
                    <a:p>
                      <a:r>
                        <a:rPr kumimoji="0" lang="en-US" sz="2000" b="0" i="0" u="none" strike="noStrike" kern="0" cap="none" spc="0" normalizeH="0" baseline="0" noProof="0" dirty="0">
                          <a:ln>
                            <a:noFill/>
                          </a:ln>
                          <a:solidFill>
                            <a:srgbClr val="000000"/>
                          </a:solidFill>
                          <a:effectLst/>
                          <a:uLnTx/>
                          <a:uFillTx/>
                          <a:latin typeface="Calibri"/>
                          <a:cs typeface="Calibri"/>
                          <a:sym typeface="Arial"/>
                        </a:rPr>
                        <a:t>TEXT</a:t>
                      </a:r>
                      <a:endParaRPr lang="en-IN" sz="2000" dirty="0"/>
                    </a:p>
                  </a:txBody>
                  <a:tcPr/>
                </a:tc>
                <a:tc>
                  <a:txBody>
                    <a:bodyPr/>
                    <a:lstStyle/>
                    <a:p>
                      <a:r>
                        <a:rPr lang="en-US" sz="2000" dirty="0"/>
                        <a:t>50</a:t>
                      </a:r>
                      <a:endParaRPr lang="en-IN" sz="2000" dirty="0"/>
                    </a:p>
                  </a:txBody>
                  <a:tcPr/>
                </a:tc>
                <a:tc>
                  <a:txBody>
                    <a:bodyPr/>
                    <a:lstStyle/>
                    <a:p>
                      <a:r>
                        <a:rPr lang="en-US" sz="2000" dirty="0"/>
                        <a:t>CONFIRM PASSWORD</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cs typeface="Calibri"/>
                          <a:sym typeface="Arial"/>
                        </a:rPr>
                        <a:t>FALSE</a:t>
                      </a:r>
                      <a:endParaRPr kumimoji="0" lang="en-IN" sz="2000" b="0" i="0" u="none" strike="noStrike" kern="0" cap="none" spc="0" normalizeH="0" baseline="0" noProof="0" dirty="0">
                        <a:ln>
                          <a:noFill/>
                        </a:ln>
                        <a:solidFill>
                          <a:srgbClr val="000000"/>
                        </a:solidFill>
                        <a:effectLst/>
                        <a:uLnTx/>
                        <a:uFillTx/>
                        <a:latin typeface="Calibri"/>
                        <a:cs typeface="Calibri"/>
                        <a:sym typeface="Arial"/>
                      </a:endParaRPr>
                    </a:p>
                  </a:txBody>
                  <a:tcPr/>
                </a:tc>
                <a:extLst>
                  <a:ext uri="{0D108BD9-81ED-4DB2-BD59-A6C34878D82A}">
                    <a16:rowId xmlns:a16="http://schemas.microsoft.com/office/drawing/2014/main" xmlns="" val="4253300112"/>
                  </a:ext>
                </a:extLst>
              </a:tr>
            </a:tbl>
          </a:graphicData>
        </a:graphic>
      </p:graphicFrame>
      <p:sp>
        <p:nvSpPr>
          <p:cNvPr id="13" name="Google Shape;246;p21"/>
          <p:cNvSpPr txBox="1"/>
          <p:nvPr/>
        </p:nvSpPr>
        <p:spPr>
          <a:xfrm>
            <a:off x="17887156" y="9911198"/>
            <a:ext cx="894556" cy="56824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12</a:t>
            </a:fld>
            <a:endParaRPr sz="187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7477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13</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936" y="1833944"/>
            <a:ext cx="15454276" cy="7632274"/>
          </a:xfrm>
          <a:prstGeom prst="rect">
            <a:avLst/>
          </a:prstGeom>
        </p:spPr>
      </p:pic>
      <p:grpSp>
        <p:nvGrpSpPr>
          <p:cNvPr id="14" name="Google Shape;319;p25"/>
          <p:cNvGrpSpPr/>
          <p:nvPr/>
        </p:nvGrpSpPr>
        <p:grpSpPr>
          <a:xfrm>
            <a:off x="-3939" y="760845"/>
            <a:ext cx="15071695" cy="827992"/>
            <a:chOff x="-16184" y="8640158"/>
            <a:chExt cx="4045716" cy="439420"/>
          </a:xfrm>
        </p:grpSpPr>
        <p:sp>
          <p:nvSpPr>
            <p:cNvPr id="15" name="Google Shape;320;p25"/>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smtClean="0">
                  <a:solidFill>
                    <a:schemeClr val="lt1"/>
                  </a:solidFill>
                  <a:latin typeface="Calibri"/>
                  <a:ea typeface="Calibri"/>
                  <a:cs typeface="Calibri"/>
                  <a:sym typeface="Calibri"/>
                </a:rPr>
                <a:t>8.</a:t>
              </a:r>
              <a:r>
                <a:rPr lang="en-US" sz="5400" b="0" i="0" u="none" strike="noStrike" cap="none" dirty="0" smtClean="0">
                  <a:solidFill>
                    <a:schemeClr val="lt1"/>
                  </a:solidFill>
                  <a:latin typeface="Calibri"/>
                  <a:ea typeface="Calibri"/>
                  <a:cs typeface="Calibri"/>
                  <a:sym typeface="Calibri"/>
                </a:rPr>
                <a:t>Applications(Screenshots</a:t>
              </a:r>
              <a:r>
                <a:rPr lang="en-US" sz="5400" b="0" i="0" u="none" strike="noStrike" cap="none" dirty="0">
                  <a:solidFill>
                    <a:schemeClr val="lt1"/>
                  </a:solidFill>
                  <a:latin typeface="Calibri"/>
                  <a:ea typeface="Calibri"/>
                  <a:cs typeface="Calibri"/>
                  <a:sym typeface="Calibri"/>
                </a:rPr>
                <a:t>)</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6" name="Google Shape;321;p2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14</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334" y="1833944"/>
            <a:ext cx="14141480"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Welcome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15</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921" y="1833944"/>
            <a:ext cx="14520306"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Start UP </a:t>
              </a:r>
              <a:r>
                <a:rPr lang="en-US" sz="5400" b="0" i="0" u="none" strike="noStrike" cap="none" dirty="0">
                  <a:solidFill>
                    <a:schemeClr val="lt1"/>
                  </a:solidFill>
                  <a:latin typeface="Calibri"/>
                  <a:ea typeface="Calibri"/>
                  <a:cs typeface="Calibri"/>
                  <a:sym typeface="Calibri"/>
                </a:rPr>
                <a:t>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16</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209" y="1833944"/>
            <a:ext cx="14369730"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Seller Sign UP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17</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315" y="1833944"/>
            <a:ext cx="14469519"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Login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18</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718" y="1833944"/>
            <a:ext cx="14512712"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Add New Product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19</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783" y="1833944"/>
            <a:ext cx="14426583"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Available Product</a:t>
              </a:r>
              <a:r>
                <a:rPr lang="en-US" sz="5400" b="0" i="0" u="none" strike="noStrike" cap="none" dirty="0">
                  <a:solidFill>
                    <a:schemeClr val="lt1"/>
                  </a:solidFill>
                  <a:latin typeface="Calibri"/>
                  <a:ea typeface="Calibri"/>
                  <a:cs typeface="Calibri"/>
                  <a:sym typeface="Calibri"/>
                </a:rPr>
                <a:t>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81085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2</a:t>
            </a:fld>
            <a:endParaRPr sz="3200">
              <a:solidFill>
                <a:schemeClr val="lt1"/>
              </a:solidFill>
            </a:endParaRPr>
          </a:p>
        </p:txBody>
      </p:sp>
      <p:grpSp>
        <p:nvGrpSpPr>
          <p:cNvPr id="117" name="Google Shape;117;p14"/>
          <p:cNvGrpSpPr/>
          <p:nvPr/>
        </p:nvGrpSpPr>
        <p:grpSpPr>
          <a:xfrm>
            <a:off x="-2" y="9568581"/>
            <a:ext cx="19010314" cy="1112119"/>
            <a:chOff x="-2" y="9568581"/>
            <a:chExt cx="19010314" cy="1112119"/>
          </a:xfrm>
        </p:grpSpPr>
        <p:grpSp>
          <p:nvGrpSpPr>
            <p:cNvPr id="118" name="Google Shape;118;p14"/>
            <p:cNvGrpSpPr/>
            <p:nvPr/>
          </p:nvGrpSpPr>
          <p:grpSpPr>
            <a:xfrm>
              <a:off x="-2" y="9568581"/>
              <a:ext cx="19010314" cy="1112119"/>
              <a:chOff x="-324645" y="2222500"/>
              <a:chExt cx="22261686" cy="1302327"/>
            </a:xfrm>
          </p:grpSpPr>
          <p:sp>
            <p:nvSpPr>
              <p:cNvPr id="119" name="Google Shape;119;p1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1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2" name="Google Shape;122;p14"/>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24" name="Google Shape;124;p14"/>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a:t>
            </a:fld>
            <a:endParaRPr sz="1870">
              <a:solidFill>
                <a:schemeClr val="lt1"/>
              </a:solidFill>
              <a:latin typeface="Calibri"/>
              <a:ea typeface="Calibri"/>
              <a:cs typeface="Calibri"/>
              <a:sym typeface="Calibri"/>
            </a:endParaRPr>
          </a:p>
        </p:txBody>
      </p:sp>
      <p:grpSp>
        <p:nvGrpSpPr>
          <p:cNvPr id="125" name="Google Shape;125;p14"/>
          <p:cNvGrpSpPr/>
          <p:nvPr/>
        </p:nvGrpSpPr>
        <p:grpSpPr>
          <a:xfrm>
            <a:off x="-26281" y="774700"/>
            <a:ext cx="15071695" cy="827992"/>
            <a:chOff x="-16184" y="8640158"/>
            <a:chExt cx="4045716" cy="439420"/>
          </a:xfrm>
        </p:grpSpPr>
        <p:sp>
          <p:nvSpPr>
            <p:cNvPr id="126" name="Google Shape;126;p1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Content</a:t>
              </a: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7" name="Google Shape;127;p1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14"/>
          <p:cNvSpPr txBox="1"/>
          <p:nvPr/>
        </p:nvSpPr>
        <p:spPr>
          <a:xfrm>
            <a:off x="2316241" y="2032358"/>
            <a:ext cx="11125200" cy="5847714"/>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Abstract</a:t>
            </a: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Introduction</a:t>
            </a: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Objectives</a:t>
            </a: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Existing System</a:t>
            </a: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Proposed System</a:t>
            </a:r>
            <a:endParaRPr lang="en-US" sz="36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Software &amp; Hardware Requirement </a:t>
            </a:r>
            <a:r>
              <a:rPr lang="en-US" sz="3600" dirty="0" smtClean="0">
                <a:solidFill>
                  <a:schemeClr val="dk1"/>
                </a:solidFill>
                <a:latin typeface="Calibri"/>
                <a:cs typeface="Calibri"/>
                <a:sym typeface="Calibri"/>
              </a:rPr>
              <a:t>Specification</a:t>
            </a:r>
            <a:endParaRPr lang="en-US" sz="3600" dirty="0" smtClean="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r>
              <a:rPr lang="en-US" sz="3600" dirty="0" smtClean="0">
                <a:solidFill>
                  <a:schemeClr val="dk1"/>
                </a:solidFill>
                <a:latin typeface="Calibri"/>
                <a:cs typeface="Calibri"/>
                <a:sym typeface="Calibri"/>
              </a:rPr>
              <a:t>Database Table</a:t>
            </a:r>
            <a:endParaRPr dirty="0"/>
          </a:p>
          <a:p>
            <a:pPr marL="571500" marR="0" lvl="0" indent="-571500" algn="l" rtl="0">
              <a:spcBef>
                <a:spcPts val="0"/>
              </a:spcBef>
              <a:spcAft>
                <a:spcPts val="0"/>
              </a:spcAft>
              <a:buClr>
                <a:schemeClr val="dk1"/>
              </a:buClr>
              <a:buSzPts val="3600"/>
              <a:buFont typeface="Noto Sans Symbols"/>
              <a:buChar char="✔"/>
            </a:pPr>
            <a:r>
              <a:rPr lang="en-US" sz="3600" dirty="0" smtClean="0">
                <a:solidFill>
                  <a:schemeClr val="dk1"/>
                </a:solidFill>
                <a:latin typeface="Calibri"/>
                <a:ea typeface="Calibri"/>
                <a:cs typeface="Calibri"/>
                <a:sym typeface="Calibri"/>
              </a:rPr>
              <a:t>Applications(Screenshots</a:t>
            </a:r>
            <a:r>
              <a:rPr lang="en-US" sz="3600" dirty="0">
                <a:solidFill>
                  <a:schemeClr val="dk1"/>
                </a:solidFill>
                <a:latin typeface="Calibri"/>
                <a:ea typeface="Calibri"/>
                <a:cs typeface="Calibri"/>
                <a:sym typeface="Calibri"/>
              </a:rPr>
              <a:t>)</a:t>
            </a: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Conclusion </a:t>
            </a: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Future scope</a:t>
            </a:r>
          </a:p>
          <a:p>
            <a:pPr marR="0" lvl="0" algn="l" rtl="0">
              <a:spcBef>
                <a:spcPts val="0"/>
              </a:spcBef>
              <a:spcAft>
                <a:spcPts val="0"/>
              </a:spcAft>
              <a:buClr>
                <a:schemeClr val="dk1"/>
              </a:buClr>
              <a:buSzPts val="3600"/>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20</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756" y="1833944"/>
            <a:ext cx="12654636"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Seller</a:t>
              </a:r>
              <a:r>
                <a:rPr lang="en-US" sz="5400" b="0" i="0" u="none" strike="noStrike" cap="none" dirty="0">
                  <a:solidFill>
                    <a:schemeClr val="lt1"/>
                  </a:solidFill>
                  <a:latin typeface="Calibri"/>
                  <a:ea typeface="Calibri"/>
                  <a:cs typeface="Calibri"/>
                  <a:sym typeface="Calibri"/>
                </a:rPr>
                <a:t> Profile</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21</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025" y="1833944"/>
            <a:ext cx="14398099"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Customer Sign UP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22</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315" y="1833944"/>
            <a:ext cx="14469519"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Login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506912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23</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811" y="1833944"/>
            <a:ext cx="14494526"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Forgot Password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24</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950" y="1833944"/>
            <a:ext cx="14316248"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Home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25</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686" y="1833944"/>
            <a:ext cx="15532776"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Order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26</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931" y="1833944"/>
            <a:ext cx="14498287"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Cart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27</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206" y="1833944"/>
            <a:ext cx="14717736"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Payment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28</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775" y="1755117"/>
            <a:ext cx="16536569" cy="7467712"/>
          </a:xfrm>
          <a:prstGeom prst="rect">
            <a:avLst/>
          </a:prstGeom>
          <a:ln>
            <a:solidFill>
              <a:schemeClr val="bg1"/>
            </a:solidFill>
          </a:ln>
        </p:spPr>
      </p:pic>
      <p:grpSp>
        <p:nvGrpSpPr>
          <p:cNvPr id="21" name="Google Shape;337;p26"/>
          <p:cNvGrpSpPr/>
          <p:nvPr/>
        </p:nvGrpSpPr>
        <p:grpSpPr>
          <a:xfrm>
            <a:off x="-26281" y="486828"/>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Retrieve Invoice</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 name="Rectangle 36"/>
          <p:cNvSpPr/>
          <p:nvPr/>
        </p:nvSpPr>
        <p:spPr>
          <a:xfrm>
            <a:off x="9755401" y="3566551"/>
            <a:ext cx="1739478" cy="564015"/>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7909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29</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874" y="1833944"/>
            <a:ext cx="15312400"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My Order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3</a:t>
            </a:fld>
            <a:endParaRPr sz="3200">
              <a:solidFill>
                <a:schemeClr val="lt1"/>
              </a:solidFill>
            </a:endParaRPr>
          </a:p>
        </p:txBody>
      </p:sp>
      <p:grpSp>
        <p:nvGrpSpPr>
          <p:cNvPr id="134" name="Google Shape;134;p15"/>
          <p:cNvGrpSpPr/>
          <p:nvPr/>
        </p:nvGrpSpPr>
        <p:grpSpPr>
          <a:xfrm>
            <a:off x="-2" y="9568581"/>
            <a:ext cx="19010314" cy="1112119"/>
            <a:chOff x="-2" y="9568581"/>
            <a:chExt cx="19010314" cy="1112119"/>
          </a:xfrm>
        </p:grpSpPr>
        <p:grpSp>
          <p:nvGrpSpPr>
            <p:cNvPr id="135" name="Google Shape;135;p15"/>
            <p:cNvGrpSpPr/>
            <p:nvPr/>
          </p:nvGrpSpPr>
          <p:grpSpPr>
            <a:xfrm>
              <a:off x="-2" y="9568581"/>
              <a:ext cx="19010314" cy="1112119"/>
              <a:chOff x="-324645" y="2222500"/>
              <a:chExt cx="22261686" cy="1302327"/>
            </a:xfrm>
          </p:grpSpPr>
          <p:sp>
            <p:nvSpPr>
              <p:cNvPr id="136" name="Google Shape;136;p1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8" name="Google Shape;138;p1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9" name="Google Shape;139;p15"/>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41" name="Google Shape;141;p15"/>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a:t>
            </a:fld>
            <a:endParaRPr sz="1870">
              <a:solidFill>
                <a:schemeClr val="lt1"/>
              </a:solidFill>
              <a:latin typeface="Calibri"/>
              <a:ea typeface="Calibri"/>
              <a:cs typeface="Calibri"/>
              <a:sym typeface="Calibri"/>
            </a:endParaRPr>
          </a:p>
        </p:txBody>
      </p:sp>
      <p:grpSp>
        <p:nvGrpSpPr>
          <p:cNvPr id="142" name="Google Shape;142;p15"/>
          <p:cNvGrpSpPr/>
          <p:nvPr/>
        </p:nvGrpSpPr>
        <p:grpSpPr>
          <a:xfrm>
            <a:off x="-26281" y="774700"/>
            <a:ext cx="15071695" cy="827992"/>
            <a:chOff x="-16184" y="8640158"/>
            <a:chExt cx="4045716" cy="439420"/>
          </a:xfrm>
        </p:grpSpPr>
        <p:sp>
          <p:nvSpPr>
            <p:cNvPr id="143" name="Google Shape;143;p15"/>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a:solidFill>
                    <a:schemeClr val="lt1"/>
                  </a:solidFill>
                  <a:latin typeface="Calibri"/>
                  <a:ea typeface="Calibri"/>
                  <a:cs typeface="Calibri"/>
                  <a:sym typeface="Calibri"/>
                </a:rPr>
                <a:t>1. Abstract</a:t>
              </a:r>
              <a:endParaRPr sz="2000" b="0" i="0" u="none" strike="noStrike" cap="none">
                <a:solidFill>
                  <a:schemeClr val="lt1"/>
                </a:solidFill>
                <a:latin typeface="Calibri"/>
                <a:ea typeface="Calibri"/>
                <a:cs typeface="Calibri"/>
                <a:sym typeface="Calibri"/>
              </a:endParaRPr>
            </a:p>
          </p:txBody>
        </p:sp>
        <p:sp>
          <p:nvSpPr>
            <p:cNvPr id="144" name="Google Shape;144;p1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5" name="Google Shape;145;p15"/>
          <p:cNvSpPr txBox="1"/>
          <p:nvPr/>
        </p:nvSpPr>
        <p:spPr>
          <a:xfrm>
            <a:off x="2148454" y="2298699"/>
            <a:ext cx="14654685" cy="6647933"/>
          </a:xfrm>
          <a:prstGeom prst="rect">
            <a:avLst/>
          </a:prstGeom>
          <a:noFill/>
          <a:ln>
            <a:noFill/>
          </a:ln>
        </p:spPr>
        <p:txBody>
          <a:bodyPr spcFirstLastPara="1" wrap="square" lIns="91425" tIns="45700" rIns="91425" bIns="45700" anchor="t" anchorCtr="0">
            <a:spAutoFit/>
          </a:bodyPr>
          <a:lstStyle/>
          <a:p>
            <a:pPr>
              <a:spcBef>
                <a:spcPts val="1800"/>
              </a:spcBef>
            </a:pPr>
            <a:r>
              <a:rPr lang="en-US" sz="3600" b="1" dirty="0"/>
              <a:t>Electrical</a:t>
            </a:r>
            <a:r>
              <a:rPr lang="en-US" sz="3600" dirty="0"/>
              <a:t> </a:t>
            </a:r>
            <a:r>
              <a:rPr lang="en-US" sz="3600" b="1" dirty="0"/>
              <a:t>Store</a:t>
            </a:r>
            <a:r>
              <a:rPr lang="en-US" sz="3600" dirty="0"/>
              <a:t> </a:t>
            </a:r>
            <a:r>
              <a:rPr lang="en-US" sz="3600" b="1" dirty="0"/>
              <a:t>Management</a:t>
            </a:r>
            <a:r>
              <a:rPr lang="en-US" sz="3600" dirty="0"/>
              <a:t> </a:t>
            </a:r>
            <a:r>
              <a:rPr lang="en-US" sz="3600" b="1" dirty="0"/>
              <a:t>System</a:t>
            </a:r>
            <a:r>
              <a:rPr lang="en-US" sz="3600" dirty="0"/>
              <a:t> is a system which will help the owner of the electronic equipment shops to carry out the day-to-day businesses in a smooth and organized way. This system is developed specifically to ease the needs of the department of sales and purchase. This application shall also have some features like profit loss reports displaying in same window .It will be having user friendly GUIs that will guide the user to easily achieve the same. This will be one of the interesting projects that one can work on and implement in real time and implement. In addition to this the application also supports feature to generate different kinds of reports.</a:t>
            </a:r>
          </a:p>
          <a:p>
            <a:pPr marL="0" marR="0" lvl="0" indent="0" algn="l" rtl="0">
              <a:spcBef>
                <a:spcPts val="1800"/>
              </a:spcBef>
              <a:spcAft>
                <a:spcPts val="0"/>
              </a:spcAft>
              <a:buNone/>
            </a:pPr>
            <a:endParaRPr sz="36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30</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29" y="1833944"/>
            <a:ext cx="16217491"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Customer Profile</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31</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723" y="1833944"/>
            <a:ext cx="14570704" cy="7632274"/>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Feedback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32</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39" y="1859287"/>
            <a:ext cx="16217491" cy="7517481"/>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About Developer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942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grpSp>
        <p:nvGrpSpPr>
          <p:cNvPr id="3" name="Google Shape;329;p26"/>
          <p:cNvGrpSpPr/>
          <p:nvPr/>
        </p:nvGrpSpPr>
        <p:grpSpPr>
          <a:xfrm>
            <a:off x="-2" y="9568581"/>
            <a:ext cx="19010314" cy="1112119"/>
            <a:chOff x="-2" y="9568581"/>
            <a:chExt cx="19010314" cy="1112119"/>
          </a:xfrm>
        </p:grpSpPr>
        <p:grpSp>
          <p:nvGrpSpPr>
            <p:cNvPr id="4" name="Google Shape;330;p26"/>
            <p:cNvGrpSpPr/>
            <p:nvPr/>
          </p:nvGrpSpPr>
          <p:grpSpPr>
            <a:xfrm>
              <a:off x="-2" y="9568581"/>
              <a:ext cx="19010314" cy="1112119"/>
              <a:chOff x="-324645" y="2222500"/>
              <a:chExt cx="22261686" cy="1302327"/>
            </a:xfrm>
          </p:grpSpPr>
          <p:sp>
            <p:nvSpPr>
              <p:cNvPr id="6"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8"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33</a:t>
            </a:fld>
            <a:endParaRPr sz="1870" dirty="0">
              <a:solidFill>
                <a:schemeClr val="lt1"/>
              </a:solidFill>
              <a:latin typeface="Calibri"/>
              <a:ea typeface="Calibri"/>
              <a:cs typeface="Calibri"/>
              <a:sym typeface="Calibri"/>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723" y="1851832"/>
            <a:ext cx="14570704" cy="7596497"/>
          </a:xfrm>
          <a:prstGeom prst="rect">
            <a:avLst/>
          </a:prstGeom>
        </p:spPr>
      </p:pic>
      <p:grpSp>
        <p:nvGrpSpPr>
          <p:cNvPr id="21" name="Google Shape;337;p26"/>
          <p:cNvGrpSpPr/>
          <p:nvPr/>
        </p:nvGrpSpPr>
        <p:grpSpPr>
          <a:xfrm>
            <a:off x="-26281" y="774700"/>
            <a:ext cx="15071695" cy="827992"/>
            <a:chOff x="-16184" y="8640158"/>
            <a:chExt cx="4045716" cy="439420"/>
          </a:xfrm>
        </p:grpSpPr>
        <p:sp>
          <p:nvSpPr>
            <p:cNvPr id="22"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Help</a:t>
              </a:r>
              <a:r>
                <a:rPr lang="en-US" sz="5400" b="0" i="0" u="none" strike="noStrike" cap="none" dirty="0">
                  <a:solidFill>
                    <a:schemeClr val="lt1"/>
                  </a:solidFill>
                  <a:latin typeface="Calibri"/>
                  <a:ea typeface="Calibri"/>
                  <a:cs typeface="Calibri"/>
                  <a:sym typeface="Calibri"/>
                </a:rPr>
                <a:t> Form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81085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34</a:t>
            </a:fld>
            <a:endParaRPr sz="3200">
              <a:solidFill>
                <a:schemeClr val="lt1"/>
              </a:solidFill>
            </a:endParaRPr>
          </a:p>
        </p:txBody>
      </p:sp>
      <p:grpSp>
        <p:nvGrpSpPr>
          <p:cNvPr id="329" name="Google Shape;329;p26"/>
          <p:cNvGrpSpPr/>
          <p:nvPr/>
        </p:nvGrpSpPr>
        <p:grpSpPr>
          <a:xfrm>
            <a:off x="-2" y="9568581"/>
            <a:ext cx="19010314" cy="1112119"/>
            <a:chOff x="-2" y="9568581"/>
            <a:chExt cx="19010314" cy="1112119"/>
          </a:xfrm>
        </p:grpSpPr>
        <p:grpSp>
          <p:nvGrpSpPr>
            <p:cNvPr id="330" name="Google Shape;330;p26"/>
            <p:cNvGrpSpPr/>
            <p:nvPr/>
          </p:nvGrpSpPr>
          <p:grpSpPr>
            <a:xfrm>
              <a:off x="-2" y="9568581"/>
              <a:ext cx="19010314" cy="1112119"/>
              <a:chOff x="-324645" y="2222500"/>
              <a:chExt cx="22261686" cy="1302327"/>
            </a:xfrm>
          </p:grpSpPr>
          <p:sp>
            <p:nvSpPr>
              <p:cNvPr id="331"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3"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6"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34</a:t>
            </a:fld>
            <a:endParaRPr sz="1870" dirty="0">
              <a:solidFill>
                <a:schemeClr val="lt1"/>
              </a:solidFill>
              <a:latin typeface="Calibri"/>
              <a:ea typeface="Calibri"/>
              <a:cs typeface="Calibri"/>
              <a:sym typeface="Calibri"/>
            </a:endParaRPr>
          </a:p>
        </p:txBody>
      </p:sp>
      <p:grpSp>
        <p:nvGrpSpPr>
          <p:cNvPr id="337" name="Google Shape;337;p26"/>
          <p:cNvGrpSpPr/>
          <p:nvPr/>
        </p:nvGrpSpPr>
        <p:grpSpPr>
          <a:xfrm>
            <a:off x="-26281" y="774700"/>
            <a:ext cx="15071695" cy="827992"/>
            <a:chOff x="-16184" y="8640158"/>
            <a:chExt cx="4045716" cy="439420"/>
          </a:xfrm>
        </p:grpSpPr>
        <p:sp>
          <p:nvSpPr>
            <p:cNvPr id="338"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9</a:t>
              </a:r>
              <a:r>
                <a:rPr lang="en-US" sz="5400" b="0" i="0" u="none" strike="noStrike" cap="none" dirty="0" smtClean="0">
                  <a:solidFill>
                    <a:schemeClr val="lt1"/>
                  </a:solidFill>
                  <a:latin typeface="Calibri"/>
                  <a:ea typeface="Calibri"/>
                  <a:cs typeface="Calibri"/>
                  <a:sym typeface="Calibri"/>
                </a:rPr>
                <a:t>. </a:t>
              </a:r>
              <a:r>
                <a:rPr lang="en-US" sz="5400" b="0" i="0" u="none" strike="noStrike" cap="none" dirty="0">
                  <a:solidFill>
                    <a:schemeClr val="lt1"/>
                  </a:solidFill>
                  <a:latin typeface="Calibri"/>
                  <a:ea typeface="Calibri"/>
                  <a:cs typeface="Calibri"/>
                  <a:sym typeface="Calibri"/>
                </a:rPr>
                <a:t>Conclusion</a:t>
              </a: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39"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0" name="Google Shape;340;p26"/>
          <p:cNvSpPr txBox="1"/>
          <p:nvPr/>
        </p:nvSpPr>
        <p:spPr>
          <a:xfrm>
            <a:off x="1199356" y="2070100"/>
            <a:ext cx="15544800" cy="5570715"/>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en-US" sz="3200" dirty="0"/>
              <a:t>The need for the Servicing After Sales system to computerize the application processing and servicing the customer’s request through automated modules is most necessary and now inevitable. </a:t>
            </a:r>
          </a:p>
          <a:p>
            <a:pPr marL="571500" marR="0" lvl="0" indent="-571500" algn="l" rtl="0">
              <a:spcBef>
                <a:spcPts val="0"/>
              </a:spcBef>
              <a:spcAft>
                <a:spcPts val="0"/>
              </a:spcAft>
              <a:buClr>
                <a:schemeClr val="dk1"/>
              </a:buClr>
              <a:buSzPts val="3600"/>
              <a:buFont typeface="Noto Sans Symbols"/>
              <a:buChar char="✔"/>
            </a:pPr>
            <a:endParaRPr lang="en-US" sz="3200" dirty="0"/>
          </a:p>
          <a:p>
            <a:pPr marL="571500" marR="0" lvl="0" indent="-571500" algn="l" rtl="0">
              <a:spcBef>
                <a:spcPts val="0"/>
              </a:spcBef>
              <a:spcAft>
                <a:spcPts val="0"/>
              </a:spcAft>
              <a:buClr>
                <a:schemeClr val="dk1"/>
              </a:buClr>
              <a:buSzPts val="3600"/>
              <a:buFont typeface="Noto Sans Symbols"/>
              <a:buChar char="✔"/>
            </a:pPr>
            <a:r>
              <a:rPr lang="en-US" sz="3200" dirty="0"/>
              <a:t>As we have already seen that the need cannot be emphasized for the further development of this system is only timely and helpful to store, the system defined in the above script is up to date and caters to all kinds of request faced by the store employees requirements to provide the better service to the customer, being developed by any other application because of its componentized approach. Based on the various parameters and properties files everything from the look and Feel to the functionalities can be custo</a:t>
            </a:r>
            <a:r>
              <a:rPr lang="en-US" sz="3600" dirty="0">
                <a:solidFill>
                  <a:schemeClr val="dk1"/>
                </a:solidFill>
                <a:latin typeface="Calibri"/>
                <a:cs typeface="Calibri"/>
                <a:sym typeface="Calibri"/>
              </a:rPr>
              <a:t>mized.</a:t>
            </a:r>
            <a:endParaRPr lang="en-US" sz="3200" dirty="0">
              <a:solidFill>
                <a:schemeClr val="dk1"/>
              </a:solidFill>
              <a:latin typeface="Calibri"/>
              <a:ea typeface="Calibri"/>
              <a:cs typeface="Calibri"/>
              <a:sym typeface="Calibri"/>
            </a:endParaRPr>
          </a:p>
        </p:txBody>
      </p:sp>
      <p:sp>
        <p:nvSpPr>
          <p:cNvPr id="14" name="Google Shape;368;p28"/>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35</a:t>
            </a:fld>
            <a:endParaRPr sz="3200">
              <a:solidFill>
                <a:schemeClr val="lt1"/>
              </a:solidFill>
            </a:endParaRPr>
          </a:p>
        </p:txBody>
      </p:sp>
      <p:grpSp>
        <p:nvGrpSpPr>
          <p:cNvPr id="346" name="Google Shape;346;p27"/>
          <p:cNvGrpSpPr/>
          <p:nvPr/>
        </p:nvGrpSpPr>
        <p:grpSpPr>
          <a:xfrm>
            <a:off x="-2" y="9568581"/>
            <a:ext cx="19010314" cy="1112119"/>
            <a:chOff x="-2" y="9568581"/>
            <a:chExt cx="19010314" cy="1112119"/>
          </a:xfrm>
        </p:grpSpPr>
        <p:grpSp>
          <p:nvGrpSpPr>
            <p:cNvPr id="347" name="Google Shape;347;p27"/>
            <p:cNvGrpSpPr/>
            <p:nvPr/>
          </p:nvGrpSpPr>
          <p:grpSpPr>
            <a:xfrm>
              <a:off x="-2" y="9568581"/>
              <a:ext cx="19010314" cy="1112119"/>
              <a:chOff x="-324645" y="2222500"/>
              <a:chExt cx="22261686" cy="1302327"/>
            </a:xfrm>
          </p:grpSpPr>
          <p:sp>
            <p:nvSpPr>
              <p:cNvPr id="348" name="Google Shape;348;p2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2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0" name="Google Shape;350;p2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1" name="Google Shape;351;p27"/>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353" name="Google Shape;353;p27"/>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35</a:t>
            </a:fld>
            <a:endParaRPr sz="1870">
              <a:solidFill>
                <a:schemeClr val="lt1"/>
              </a:solidFill>
              <a:latin typeface="Calibri"/>
              <a:ea typeface="Calibri"/>
              <a:cs typeface="Calibri"/>
              <a:sym typeface="Calibri"/>
            </a:endParaRPr>
          </a:p>
        </p:txBody>
      </p:sp>
      <p:grpSp>
        <p:nvGrpSpPr>
          <p:cNvPr id="354" name="Google Shape;354;p27"/>
          <p:cNvGrpSpPr/>
          <p:nvPr/>
        </p:nvGrpSpPr>
        <p:grpSpPr>
          <a:xfrm>
            <a:off x="-26281" y="774700"/>
            <a:ext cx="15071695" cy="827992"/>
            <a:chOff x="-16184" y="8640158"/>
            <a:chExt cx="4045716" cy="439420"/>
          </a:xfrm>
        </p:grpSpPr>
        <p:sp>
          <p:nvSpPr>
            <p:cNvPr id="355" name="Google Shape;355;p2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smtClean="0">
                  <a:solidFill>
                    <a:schemeClr val="lt1"/>
                  </a:solidFill>
                  <a:latin typeface="Calibri"/>
                  <a:ea typeface="Calibri"/>
                  <a:cs typeface="Calibri"/>
                  <a:sym typeface="Calibri"/>
                </a:rPr>
                <a:t>10. </a:t>
              </a:r>
              <a:r>
                <a:rPr lang="en-US" sz="5400" b="0" i="0" u="none" strike="noStrike" cap="none" dirty="0">
                  <a:solidFill>
                    <a:schemeClr val="lt1"/>
                  </a:solidFill>
                  <a:latin typeface="Calibri"/>
                  <a:ea typeface="Calibri"/>
                  <a:cs typeface="Calibri"/>
                  <a:sym typeface="Calibri"/>
                </a:rPr>
                <a:t>Future scope</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56" name="Google Shape;356;p2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7" name="Google Shape;357;p27"/>
          <p:cNvSpPr txBox="1"/>
          <p:nvPr/>
        </p:nvSpPr>
        <p:spPr>
          <a:xfrm>
            <a:off x="1199356" y="2070100"/>
            <a:ext cx="15544800" cy="4893607"/>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It helps to manage its day to day details of the customer order .</a:t>
            </a:r>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It helps to manage the details of customer ,customer order and tax invoices .</a:t>
            </a:r>
          </a:p>
          <a:p>
            <a:pPr marL="571500" marR="0" lvl="0" indent="-571500" algn="l" rtl="0">
              <a:spcBef>
                <a:spcPts val="120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It gives the advantage to see the records of different  modules on a single mouse click of mouse .</a:t>
            </a:r>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The record of different modules once entered in different databases will keep refreshing from the database.</a:t>
            </a:r>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The software is thus great use for preparation of reports on different modules (Customer , Customer Order , Employee , Product and Tax Invoice ).</a:t>
            </a:r>
          </a:p>
          <a:p>
            <a:pPr marL="571500" marR="0" lvl="0" indent="-571500" algn="l" rtl="0">
              <a:spcBef>
                <a:spcPts val="0"/>
              </a:spcBef>
              <a:spcAft>
                <a:spcPts val="0"/>
              </a:spcAft>
              <a:buClr>
                <a:schemeClr val="dk1"/>
              </a:buClr>
              <a:buSzPts val="3600"/>
              <a:buFont typeface="Noto Sans Symbols"/>
              <a:buChar char="✔"/>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380" name="Google Shape;380;p29" descr="Text, letter&#10;&#10;Description automatically generated"/>
          <p:cNvPicPr preferRelativeResize="0"/>
          <p:nvPr/>
        </p:nvPicPr>
        <p:blipFill rotWithShape="1">
          <a:blip r:embed="rId3">
            <a:alphaModFix/>
          </a:blip>
          <a:srcRect/>
          <a:stretch/>
        </p:blipFill>
        <p:spPr>
          <a:xfrm>
            <a:off x="0" y="6453"/>
            <a:ext cx="19182556" cy="107091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4</a:t>
            </a:fld>
            <a:endParaRPr sz="3200">
              <a:solidFill>
                <a:schemeClr val="lt1"/>
              </a:solidFill>
            </a:endParaRPr>
          </a:p>
        </p:txBody>
      </p:sp>
      <p:grpSp>
        <p:nvGrpSpPr>
          <p:cNvPr id="151" name="Google Shape;151;p16"/>
          <p:cNvGrpSpPr/>
          <p:nvPr/>
        </p:nvGrpSpPr>
        <p:grpSpPr>
          <a:xfrm>
            <a:off x="-2" y="9568581"/>
            <a:ext cx="19010314" cy="1112119"/>
            <a:chOff x="-2" y="9568581"/>
            <a:chExt cx="19010314" cy="1112119"/>
          </a:xfrm>
        </p:grpSpPr>
        <p:grpSp>
          <p:nvGrpSpPr>
            <p:cNvPr id="152" name="Google Shape;152;p16"/>
            <p:cNvGrpSpPr/>
            <p:nvPr/>
          </p:nvGrpSpPr>
          <p:grpSpPr>
            <a:xfrm>
              <a:off x="-2" y="9568581"/>
              <a:ext cx="19010314" cy="1112119"/>
              <a:chOff x="-324645" y="2222500"/>
              <a:chExt cx="22261686" cy="1302327"/>
            </a:xfrm>
          </p:grpSpPr>
          <p:sp>
            <p:nvSpPr>
              <p:cNvPr id="153"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5"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6"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57" name="Google Shape;157;p1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158" name="Google Shape;158;p16"/>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4</a:t>
            </a:fld>
            <a:endParaRPr sz="1870" dirty="0">
              <a:solidFill>
                <a:schemeClr val="lt1"/>
              </a:solidFill>
              <a:latin typeface="Calibri"/>
              <a:ea typeface="Calibri"/>
              <a:cs typeface="Calibri"/>
              <a:sym typeface="Calibri"/>
            </a:endParaRPr>
          </a:p>
        </p:txBody>
      </p:sp>
      <p:grpSp>
        <p:nvGrpSpPr>
          <p:cNvPr id="159" name="Google Shape;159;p16"/>
          <p:cNvGrpSpPr/>
          <p:nvPr/>
        </p:nvGrpSpPr>
        <p:grpSpPr>
          <a:xfrm>
            <a:off x="-26281" y="774700"/>
            <a:ext cx="15071695" cy="827992"/>
            <a:chOff x="-16184" y="8640158"/>
            <a:chExt cx="4045716" cy="439420"/>
          </a:xfrm>
        </p:grpSpPr>
        <p:sp>
          <p:nvSpPr>
            <p:cNvPr id="160" name="Google Shape;160;p1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a:solidFill>
                    <a:schemeClr val="lt1"/>
                  </a:solidFill>
                  <a:latin typeface="Calibri"/>
                  <a:ea typeface="Calibri"/>
                  <a:cs typeface="Calibri"/>
                  <a:sym typeface="Calibri"/>
                </a:rPr>
                <a:t>2. Introduction</a:t>
              </a:r>
              <a:endParaRPr sz="2000" b="0" i="0" u="none" strike="noStrike" cap="none">
                <a:solidFill>
                  <a:schemeClr val="lt1"/>
                </a:solidFill>
                <a:latin typeface="Calibri"/>
                <a:ea typeface="Calibri"/>
                <a:cs typeface="Calibri"/>
                <a:sym typeface="Calibri"/>
              </a:endParaRPr>
            </a:p>
          </p:txBody>
        </p:sp>
        <p:sp>
          <p:nvSpPr>
            <p:cNvPr id="161" name="Google Shape;161;p1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2" name="Google Shape;162;p16"/>
          <p:cNvSpPr txBox="1"/>
          <p:nvPr/>
        </p:nvSpPr>
        <p:spPr>
          <a:xfrm>
            <a:off x="1490179" y="1944142"/>
            <a:ext cx="15914952" cy="6678711"/>
          </a:xfrm>
          <a:prstGeom prst="rect">
            <a:avLst/>
          </a:prstGeom>
          <a:noFill/>
          <a:ln>
            <a:noFill/>
          </a:ln>
        </p:spPr>
        <p:txBody>
          <a:bodyPr spcFirstLastPara="1" wrap="square" lIns="91425" tIns="45700" rIns="91425" bIns="45700" anchor="t" anchorCtr="0">
            <a:spAutoFit/>
          </a:bodyPr>
          <a:lstStyle/>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Electrical Store Management System is a software project that serves the operation of the department of sales and purchase.</a:t>
            </a:r>
          </a:p>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Electrical Store Management is a workable application for retail store inventory and accounts management.</a:t>
            </a:r>
            <a:endParaRPr dirty="0"/>
          </a:p>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This system allow user’s to login and new user’s to register on the application.</a:t>
            </a:r>
          </a:p>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All the data is logged in the database and the user is given a login-ID. </a:t>
            </a:r>
          </a:p>
          <a:p>
            <a:pPr marL="571500" indent="-571500">
              <a:spcBef>
                <a:spcPts val="1800"/>
              </a:spcBef>
              <a:buClr>
                <a:schemeClr val="dk1"/>
              </a:buClr>
              <a:buSzPts val="3600"/>
              <a:buFont typeface="Noto Sans Symbols"/>
              <a:buChar char="✔"/>
            </a:pPr>
            <a:r>
              <a:rPr lang="en-US" sz="3600" dirty="0">
                <a:solidFill>
                  <a:schemeClr val="dk1"/>
                </a:solidFill>
                <a:latin typeface="Calibri"/>
                <a:cs typeface="Calibri"/>
                <a:sym typeface="Calibri"/>
              </a:rPr>
              <a:t>This system helps sellers or retailers in management of storing details of customer, also keeping a list of stocks and products of a store and can do operations on them.</a:t>
            </a:r>
          </a:p>
          <a:p>
            <a:pPr marL="571500" marR="0" lvl="0" indent="-571500" algn="l" rtl="0">
              <a:spcBef>
                <a:spcPts val="1800"/>
              </a:spcBef>
              <a:spcAft>
                <a:spcPts val="0"/>
              </a:spcAft>
              <a:buClr>
                <a:schemeClr val="dk1"/>
              </a:buClr>
              <a:buSzPts val="3600"/>
              <a:buFont typeface="Noto Sans Symbols"/>
              <a:buChar char="✔"/>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grpSp>
        <p:nvGrpSpPr>
          <p:cNvPr id="4" name="Google Shape;159;p16"/>
          <p:cNvGrpSpPr/>
          <p:nvPr/>
        </p:nvGrpSpPr>
        <p:grpSpPr>
          <a:xfrm>
            <a:off x="-26281" y="774700"/>
            <a:ext cx="15071695" cy="827992"/>
            <a:chOff x="-16184" y="8640158"/>
            <a:chExt cx="4045716" cy="439420"/>
          </a:xfrm>
        </p:grpSpPr>
        <p:sp>
          <p:nvSpPr>
            <p:cNvPr id="5" name="Google Shape;160;p1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3</a:t>
              </a:r>
              <a:r>
                <a:rPr lang="en-US" sz="5400" b="0" i="0" u="none" strike="noStrike" cap="none" dirty="0">
                  <a:solidFill>
                    <a:schemeClr val="lt1"/>
                  </a:solidFill>
                  <a:latin typeface="Calibri"/>
                  <a:ea typeface="Calibri"/>
                  <a:cs typeface="Calibri"/>
                  <a:sym typeface="Calibri"/>
                </a:rPr>
                <a:t>. Objectives</a:t>
              </a:r>
              <a:endParaRPr sz="2000" b="0" i="0" u="none" strike="noStrike" cap="none" dirty="0">
                <a:solidFill>
                  <a:schemeClr val="lt1"/>
                </a:solidFill>
                <a:latin typeface="Calibri"/>
                <a:ea typeface="Calibri"/>
                <a:cs typeface="Calibri"/>
                <a:sym typeface="Calibri"/>
              </a:endParaRPr>
            </a:p>
          </p:txBody>
        </p:sp>
        <p:sp>
          <p:nvSpPr>
            <p:cNvPr id="6" name="Google Shape;161;p1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 name="Google Shape;151;p16"/>
          <p:cNvGrpSpPr/>
          <p:nvPr/>
        </p:nvGrpSpPr>
        <p:grpSpPr>
          <a:xfrm>
            <a:off x="-2" y="9568581"/>
            <a:ext cx="19010314" cy="1112119"/>
            <a:chOff x="-2" y="9568581"/>
            <a:chExt cx="19010314" cy="1112119"/>
          </a:xfrm>
        </p:grpSpPr>
        <p:grpSp>
          <p:nvGrpSpPr>
            <p:cNvPr id="8" name="Google Shape;152;p16"/>
            <p:cNvGrpSpPr/>
            <p:nvPr/>
          </p:nvGrpSpPr>
          <p:grpSpPr>
            <a:xfrm>
              <a:off x="-2" y="9568581"/>
              <a:ext cx="19010314" cy="1112119"/>
              <a:chOff x="-324645" y="2222500"/>
              <a:chExt cx="22261686" cy="1302327"/>
            </a:xfrm>
          </p:grpSpPr>
          <p:sp>
            <p:nvSpPr>
              <p:cNvPr id="10"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9"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9" name="Google Shape;158;p16"/>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5</a:t>
            </a:fld>
            <a:endParaRPr sz="1870" dirty="0">
              <a:solidFill>
                <a:schemeClr val="lt1"/>
              </a:solidFill>
              <a:latin typeface="Calibri"/>
              <a:ea typeface="Calibri"/>
              <a:cs typeface="Calibri"/>
              <a:sym typeface="Calibri"/>
            </a:endParaRPr>
          </a:p>
        </p:txBody>
      </p:sp>
      <p:sp>
        <p:nvSpPr>
          <p:cNvPr id="20" name="Google Shape;198;p18"/>
          <p:cNvSpPr txBox="1"/>
          <p:nvPr/>
        </p:nvSpPr>
        <p:spPr>
          <a:xfrm>
            <a:off x="1859528" y="2527300"/>
            <a:ext cx="14615888" cy="3447057"/>
          </a:xfrm>
          <a:prstGeom prst="rect">
            <a:avLst/>
          </a:prstGeom>
          <a:noFill/>
          <a:ln>
            <a:noFill/>
          </a:ln>
        </p:spPr>
        <p:txBody>
          <a:bodyPr spcFirstLastPara="1" wrap="square" lIns="91425" tIns="45700" rIns="91425" bIns="45700" anchor="t" anchorCtr="0">
            <a:spAutoFit/>
          </a:bodyPr>
          <a:lstStyle/>
          <a:p>
            <a:pPr marL="571500" marR="0" lvl="0" indent="-571500" algn="l" rtl="0">
              <a:spcBef>
                <a:spcPts val="24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The main objective of the proposed system would be to overcome the limitations of the problem faced under manual system.</a:t>
            </a:r>
          </a:p>
          <a:p>
            <a:pPr marL="571500" marR="0" lvl="0" indent="-571500" algn="l" rtl="0">
              <a:spcBef>
                <a:spcPts val="24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Also the purpose of the proposed system is to achieve the efficient management of data.</a:t>
            </a:r>
          </a:p>
          <a:p>
            <a:pPr marL="571500" marR="0" lvl="0" indent="-571500" algn="l" rtl="0">
              <a:spcBef>
                <a:spcPts val="2400"/>
              </a:spcBef>
              <a:spcAft>
                <a:spcPts val="0"/>
              </a:spcAft>
              <a:buClr>
                <a:schemeClr val="dk1"/>
              </a:buClr>
              <a:buSzPts val="3600"/>
              <a:buFont typeface="Noto Sans Symbols"/>
              <a:buChar char="✔"/>
            </a:pPr>
            <a:endParaRPr dirty="0"/>
          </a:p>
        </p:txBody>
      </p:sp>
    </p:spTree>
    <p:extLst>
      <p:ext uri="{BB962C8B-B14F-4D97-AF65-F5344CB8AC3E}">
        <p14:creationId xmlns:p14="http://schemas.microsoft.com/office/powerpoint/2010/main" val="2060873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6</a:t>
            </a:fld>
            <a:endParaRPr sz="3200">
              <a:solidFill>
                <a:schemeClr val="lt1"/>
              </a:solidFill>
            </a:endParaRPr>
          </a:p>
        </p:txBody>
      </p:sp>
      <p:grpSp>
        <p:nvGrpSpPr>
          <p:cNvPr id="169" name="Google Shape;169;p17"/>
          <p:cNvGrpSpPr/>
          <p:nvPr/>
        </p:nvGrpSpPr>
        <p:grpSpPr>
          <a:xfrm>
            <a:off x="-2" y="9568581"/>
            <a:ext cx="19010314" cy="1112119"/>
            <a:chOff x="-2" y="9568581"/>
            <a:chExt cx="19010314" cy="1112119"/>
          </a:xfrm>
        </p:grpSpPr>
        <p:grpSp>
          <p:nvGrpSpPr>
            <p:cNvPr id="170" name="Google Shape;170;p17"/>
            <p:cNvGrpSpPr/>
            <p:nvPr/>
          </p:nvGrpSpPr>
          <p:grpSpPr>
            <a:xfrm>
              <a:off x="-2" y="9568581"/>
              <a:ext cx="19010314" cy="1112119"/>
              <a:chOff x="-324645" y="2222500"/>
              <a:chExt cx="22261686" cy="1302327"/>
            </a:xfrm>
          </p:grpSpPr>
          <p:sp>
            <p:nvSpPr>
              <p:cNvPr id="171" name="Google Shape;171;p1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3" name="Google Shape;173;p1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4" name="Google Shape;174;p17"/>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Electrical Store Management System</a:t>
            </a:r>
            <a:endParaRPr dirty="0"/>
          </a:p>
        </p:txBody>
      </p:sp>
      <p:sp>
        <p:nvSpPr>
          <p:cNvPr id="176" name="Google Shape;176;p17"/>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6</a:t>
            </a:fld>
            <a:endParaRPr sz="1870">
              <a:solidFill>
                <a:schemeClr val="lt1"/>
              </a:solidFill>
              <a:latin typeface="Calibri"/>
              <a:ea typeface="Calibri"/>
              <a:cs typeface="Calibri"/>
              <a:sym typeface="Calibri"/>
            </a:endParaRPr>
          </a:p>
        </p:txBody>
      </p:sp>
      <p:grpSp>
        <p:nvGrpSpPr>
          <p:cNvPr id="177" name="Google Shape;177;p17"/>
          <p:cNvGrpSpPr/>
          <p:nvPr/>
        </p:nvGrpSpPr>
        <p:grpSpPr>
          <a:xfrm>
            <a:off x="-26281" y="774700"/>
            <a:ext cx="15071695" cy="827992"/>
            <a:chOff x="-16184" y="8640158"/>
            <a:chExt cx="4045716" cy="439420"/>
          </a:xfrm>
        </p:grpSpPr>
        <p:sp>
          <p:nvSpPr>
            <p:cNvPr id="178" name="Google Shape;178;p1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4</a:t>
              </a: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Existing System</a:t>
              </a:r>
              <a:endParaRPr dirty="0"/>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79" name="Google Shape;179;p1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0" name="Google Shape;180;p17"/>
          <p:cNvSpPr txBox="1"/>
          <p:nvPr/>
        </p:nvSpPr>
        <p:spPr>
          <a:xfrm>
            <a:off x="1861568" y="2590362"/>
            <a:ext cx="14615888" cy="4001055"/>
          </a:xfrm>
          <a:prstGeom prst="rect">
            <a:avLst/>
          </a:prstGeom>
          <a:noFill/>
          <a:ln>
            <a:noFill/>
          </a:ln>
        </p:spPr>
        <p:txBody>
          <a:bodyPr spcFirstLastPara="1" wrap="square" lIns="91425" tIns="45700" rIns="91425" bIns="45700" anchor="t" anchorCtr="0">
            <a:spAutoFit/>
          </a:bodyPr>
          <a:lstStyle/>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In the existing system, there is a lot of paper work.</a:t>
            </a:r>
          </a:p>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It is very time consuming and uneconomical as most of the works include manual processing.</a:t>
            </a:r>
          </a:p>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The records are difficult to store in manual system ,and it require more manual labour work.</a:t>
            </a:r>
          </a:p>
          <a:p>
            <a:pPr marL="571500" marR="0" lvl="0" indent="-571500" algn="l" rtl="0">
              <a:spcBef>
                <a:spcPts val="1800"/>
              </a:spcBef>
              <a:spcAft>
                <a:spcPts val="0"/>
              </a:spcAft>
              <a:buClr>
                <a:schemeClr val="dk1"/>
              </a:buClr>
              <a:buSzPts val="3600"/>
              <a:buFont typeface="Noto Sans Symbols"/>
              <a:buChar char="✔"/>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7</a:t>
            </a:fld>
            <a:endParaRPr sz="3200">
              <a:solidFill>
                <a:schemeClr val="lt1"/>
              </a:solidFill>
            </a:endParaRPr>
          </a:p>
        </p:txBody>
      </p:sp>
      <p:grpSp>
        <p:nvGrpSpPr>
          <p:cNvPr id="187" name="Google Shape;187;p18"/>
          <p:cNvGrpSpPr/>
          <p:nvPr/>
        </p:nvGrpSpPr>
        <p:grpSpPr>
          <a:xfrm>
            <a:off x="-2" y="9568581"/>
            <a:ext cx="19010314" cy="1112119"/>
            <a:chOff x="-2" y="9568581"/>
            <a:chExt cx="19010314" cy="1112119"/>
          </a:xfrm>
        </p:grpSpPr>
        <p:grpSp>
          <p:nvGrpSpPr>
            <p:cNvPr id="188" name="Google Shape;188;p18"/>
            <p:cNvGrpSpPr/>
            <p:nvPr/>
          </p:nvGrpSpPr>
          <p:grpSpPr>
            <a:xfrm>
              <a:off x="-2" y="9568581"/>
              <a:ext cx="19010314" cy="1112119"/>
              <a:chOff x="-324645" y="2222500"/>
              <a:chExt cx="22261686" cy="1302327"/>
            </a:xfrm>
          </p:grpSpPr>
          <p:sp>
            <p:nvSpPr>
              <p:cNvPr id="189" name="Google Shape;189;p1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 name="Google Shape;191;p1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2" name="Google Shape;192;p18"/>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94" name="Google Shape;194;p18"/>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7</a:t>
            </a:fld>
            <a:endParaRPr sz="1870">
              <a:solidFill>
                <a:schemeClr val="lt1"/>
              </a:solidFill>
              <a:latin typeface="Calibri"/>
              <a:ea typeface="Calibri"/>
              <a:cs typeface="Calibri"/>
              <a:sym typeface="Calibri"/>
            </a:endParaRPr>
          </a:p>
        </p:txBody>
      </p:sp>
      <p:grpSp>
        <p:nvGrpSpPr>
          <p:cNvPr id="195" name="Google Shape;195;p18"/>
          <p:cNvGrpSpPr/>
          <p:nvPr/>
        </p:nvGrpSpPr>
        <p:grpSpPr>
          <a:xfrm>
            <a:off x="-26281" y="774700"/>
            <a:ext cx="15071695" cy="827992"/>
            <a:chOff x="-16184" y="8640158"/>
            <a:chExt cx="4045716" cy="439420"/>
          </a:xfrm>
        </p:grpSpPr>
        <p:sp>
          <p:nvSpPr>
            <p:cNvPr id="196" name="Google Shape;196;p1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5</a:t>
              </a:r>
              <a:r>
                <a:rPr lang="en-US" sz="5400" b="0" i="0" u="none" strike="noStrike" cap="none" dirty="0">
                  <a:solidFill>
                    <a:schemeClr val="lt1"/>
                  </a:solidFill>
                  <a:latin typeface="Calibri"/>
                  <a:ea typeface="Calibri"/>
                  <a:cs typeface="Calibri"/>
                  <a:sym typeface="Calibri"/>
                </a:rPr>
                <a:t>. PROPOSED SYSTEM</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97" name="Google Shape;197;p1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8" name="Google Shape;198;p18"/>
          <p:cNvSpPr txBox="1"/>
          <p:nvPr/>
        </p:nvSpPr>
        <p:spPr>
          <a:xfrm>
            <a:off x="1688087" y="2264104"/>
            <a:ext cx="14615888" cy="5678437"/>
          </a:xfrm>
          <a:prstGeom prst="rect">
            <a:avLst/>
          </a:prstGeom>
          <a:noFill/>
          <a:ln>
            <a:noFill/>
          </a:ln>
        </p:spPr>
        <p:txBody>
          <a:bodyPr spcFirstLastPara="1" wrap="square" lIns="91425" tIns="45700" rIns="91425" bIns="45700" anchor="t" anchorCtr="0">
            <a:spAutoFit/>
          </a:bodyPr>
          <a:lstStyle/>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In this electrical store management system , everything is system- based ; there is no need of paper or pan.</a:t>
            </a:r>
          </a:p>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cs typeface="Calibri"/>
                <a:sym typeface="Calibri"/>
              </a:rPr>
              <a:t>It provides the user- friendly environment, so that the user can use system without much difficulty and training.</a:t>
            </a:r>
          </a:p>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The system provide various report correctly and quickly.</a:t>
            </a:r>
          </a:p>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This will reduce the manual processing.</a:t>
            </a:r>
          </a:p>
          <a:p>
            <a:pPr marL="571500" marR="0" lvl="0" indent="-571500" algn="l" rtl="0">
              <a:spcBef>
                <a:spcPts val="180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This overall increases management productivity, and prove to be very economical in the long run. </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8</a:t>
            </a:fld>
            <a:endParaRPr sz="3200">
              <a:solidFill>
                <a:schemeClr val="lt1"/>
              </a:solidFill>
            </a:endParaRPr>
          </a:p>
        </p:txBody>
      </p:sp>
      <p:grpSp>
        <p:nvGrpSpPr>
          <p:cNvPr id="239" name="Google Shape;239;p21"/>
          <p:cNvGrpSpPr/>
          <p:nvPr/>
        </p:nvGrpSpPr>
        <p:grpSpPr>
          <a:xfrm>
            <a:off x="-2" y="9568581"/>
            <a:ext cx="19010314" cy="1112119"/>
            <a:chOff x="-2" y="9568581"/>
            <a:chExt cx="19010314" cy="1112119"/>
          </a:xfrm>
        </p:grpSpPr>
        <p:grpSp>
          <p:nvGrpSpPr>
            <p:cNvPr id="240" name="Google Shape;240;p21"/>
            <p:cNvGrpSpPr/>
            <p:nvPr/>
          </p:nvGrpSpPr>
          <p:grpSpPr>
            <a:xfrm>
              <a:off x="-2" y="9568581"/>
              <a:ext cx="19010314" cy="1112119"/>
              <a:chOff x="-324645" y="2222500"/>
              <a:chExt cx="22261686" cy="1302327"/>
            </a:xfrm>
          </p:grpSpPr>
          <p:sp>
            <p:nvSpPr>
              <p:cNvPr id="241" name="Google Shape;241;p21"/>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21"/>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21"/>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4" name="Google Shape;244;p21"/>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smtClean="0">
                <a:solidFill>
                  <a:schemeClr val="dk1"/>
                </a:solidFill>
                <a:latin typeface="Times New Roman"/>
                <a:cs typeface="Times New Roman"/>
                <a:sym typeface="Times New Roman"/>
              </a:rPr>
              <a:t>Electrical Store Management System</a:t>
            </a:r>
            <a:endParaRPr dirty="0"/>
          </a:p>
        </p:txBody>
      </p:sp>
      <p:sp>
        <p:nvSpPr>
          <p:cNvPr id="246" name="Google Shape;246;p21"/>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8</a:t>
            </a:fld>
            <a:endParaRPr sz="1870" dirty="0">
              <a:solidFill>
                <a:schemeClr val="lt1"/>
              </a:solidFill>
              <a:latin typeface="Calibri"/>
              <a:ea typeface="Calibri"/>
              <a:cs typeface="Calibri"/>
              <a:sym typeface="Calibri"/>
            </a:endParaRPr>
          </a:p>
        </p:txBody>
      </p:sp>
      <p:grpSp>
        <p:nvGrpSpPr>
          <p:cNvPr id="247" name="Google Shape;247;p21"/>
          <p:cNvGrpSpPr/>
          <p:nvPr/>
        </p:nvGrpSpPr>
        <p:grpSpPr>
          <a:xfrm>
            <a:off x="-26281" y="774700"/>
            <a:ext cx="15071695" cy="827992"/>
            <a:chOff x="-16184" y="8640158"/>
            <a:chExt cx="4045716" cy="439420"/>
          </a:xfrm>
        </p:grpSpPr>
        <p:sp>
          <p:nvSpPr>
            <p:cNvPr id="248" name="Google Shape;248;p21"/>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6</a:t>
              </a: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Software &amp; Hardware Requirements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49" name="Google Shape;249;p21"/>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0" name="Google Shape;250;p21"/>
          <p:cNvSpPr txBox="1"/>
          <p:nvPr/>
        </p:nvSpPr>
        <p:spPr>
          <a:xfrm>
            <a:off x="2570956" y="2059152"/>
            <a:ext cx="12018651" cy="7879040"/>
          </a:xfrm>
          <a:prstGeom prst="rect">
            <a:avLst/>
          </a:prstGeom>
          <a:noFill/>
          <a:ln>
            <a:noFill/>
          </a:ln>
        </p:spPr>
        <p:txBody>
          <a:bodyPr spcFirstLastPara="1" wrap="square" lIns="91425" tIns="45700" rIns="91425" bIns="45700" anchor="t" anchorCtr="0">
            <a:spAutoFit/>
          </a:bodyPr>
          <a:lstStyle/>
          <a:p>
            <a:pPr marR="0" lvl="0" algn="l" rtl="0">
              <a:spcBef>
                <a:spcPts val="1200"/>
              </a:spcBef>
              <a:spcAft>
                <a:spcPts val="0"/>
              </a:spcAft>
              <a:buClr>
                <a:schemeClr val="dk1"/>
              </a:buClr>
              <a:buSzPts val="3600"/>
            </a:pPr>
            <a:r>
              <a:rPr lang="en-US" sz="3600" u="sng" dirty="0">
                <a:solidFill>
                  <a:schemeClr val="dk1"/>
                </a:solidFill>
                <a:latin typeface="Calibri"/>
                <a:cs typeface="Calibri"/>
                <a:sym typeface="Calibri"/>
              </a:rPr>
              <a:t>SOFTWARE REQUIREMENT</a:t>
            </a:r>
          </a:p>
          <a:p>
            <a:pPr marL="571500" marR="0" lvl="0" indent="-571500" algn="l" rtl="0">
              <a:spcBef>
                <a:spcPts val="1200"/>
              </a:spcBef>
              <a:spcAft>
                <a:spcPts val="0"/>
              </a:spcAft>
              <a:buClr>
                <a:schemeClr val="dk1"/>
              </a:buClr>
              <a:buSzPts val="3600"/>
              <a:buFont typeface="Wingdings" panose="05000000000000000000" pitchFamily="2" charset="2"/>
              <a:buChar char="ü"/>
            </a:pPr>
            <a:r>
              <a:rPr lang="en-US" sz="3600" dirty="0">
                <a:solidFill>
                  <a:schemeClr val="dk1"/>
                </a:solidFill>
                <a:latin typeface="Calibri"/>
                <a:cs typeface="Calibri"/>
                <a:sym typeface="Calibri"/>
              </a:rPr>
              <a:t>Frontend		MS Visual Basic 6.0</a:t>
            </a:r>
          </a:p>
          <a:p>
            <a:pPr marL="571500" marR="0" lvl="0" indent="-571500" algn="l" rtl="0">
              <a:spcBef>
                <a:spcPts val="1200"/>
              </a:spcBef>
              <a:spcAft>
                <a:spcPts val="0"/>
              </a:spcAft>
              <a:buClr>
                <a:schemeClr val="dk1"/>
              </a:buClr>
              <a:buSzPts val="3600"/>
              <a:buFont typeface="Wingdings" panose="05000000000000000000" pitchFamily="2" charset="2"/>
              <a:buChar char="ü"/>
            </a:pPr>
            <a:r>
              <a:rPr lang="en-US" sz="3600" dirty="0">
                <a:solidFill>
                  <a:schemeClr val="dk1"/>
                </a:solidFill>
                <a:latin typeface="Calibri"/>
                <a:cs typeface="Calibri"/>
                <a:sym typeface="Calibri"/>
              </a:rPr>
              <a:t>Backend		SQL</a:t>
            </a:r>
          </a:p>
          <a:p>
            <a:pPr marL="571500" marR="0" lvl="0" indent="-571500" algn="l" rtl="0">
              <a:spcBef>
                <a:spcPts val="1200"/>
              </a:spcBef>
              <a:spcAft>
                <a:spcPts val="0"/>
              </a:spcAft>
              <a:buClr>
                <a:schemeClr val="dk1"/>
              </a:buClr>
              <a:buSzPts val="3600"/>
              <a:buFont typeface="Wingdings" panose="05000000000000000000" pitchFamily="2" charset="2"/>
              <a:buChar char="ü"/>
            </a:pPr>
            <a:r>
              <a:rPr lang="en-US" sz="3600" dirty="0">
                <a:solidFill>
                  <a:schemeClr val="dk1"/>
                </a:solidFill>
                <a:latin typeface="Calibri"/>
                <a:cs typeface="Calibri"/>
                <a:sym typeface="Calibri"/>
              </a:rPr>
              <a:t>Database		MS ACCESS</a:t>
            </a:r>
          </a:p>
          <a:p>
            <a:pPr marR="0" lvl="0" algn="l" rtl="0">
              <a:spcBef>
                <a:spcPts val="1200"/>
              </a:spcBef>
              <a:spcAft>
                <a:spcPts val="0"/>
              </a:spcAft>
              <a:buClr>
                <a:schemeClr val="dk1"/>
              </a:buClr>
              <a:buSzPts val="3600"/>
            </a:pPr>
            <a:endParaRPr lang="en-US" sz="3600" dirty="0">
              <a:solidFill>
                <a:schemeClr val="dk1"/>
              </a:solidFill>
              <a:latin typeface="Calibri"/>
              <a:cs typeface="Calibri"/>
              <a:sym typeface="Calibri"/>
            </a:endParaRPr>
          </a:p>
          <a:p>
            <a:pPr marR="0" lvl="0" algn="l" rtl="0">
              <a:spcBef>
                <a:spcPts val="1200"/>
              </a:spcBef>
              <a:spcAft>
                <a:spcPts val="0"/>
              </a:spcAft>
              <a:buClr>
                <a:schemeClr val="dk1"/>
              </a:buClr>
              <a:buSzPts val="3600"/>
            </a:pPr>
            <a:r>
              <a:rPr lang="en-US" sz="3600" u="sng" dirty="0">
                <a:solidFill>
                  <a:schemeClr val="dk1"/>
                </a:solidFill>
                <a:latin typeface="Calibri"/>
                <a:cs typeface="Calibri"/>
                <a:sym typeface="Calibri"/>
              </a:rPr>
              <a:t>HARDWARE REQUIREMENT</a:t>
            </a:r>
          </a:p>
          <a:p>
            <a:pPr marL="571500" marR="0" lvl="0" indent="-571500" algn="l" rtl="0">
              <a:spcBef>
                <a:spcPts val="1200"/>
              </a:spcBef>
              <a:spcAft>
                <a:spcPts val="0"/>
              </a:spcAft>
              <a:buClr>
                <a:schemeClr val="dk1"/>
              </a:buClr>
              <a:buSzPts val="3600"/>
              <a:buFont typeface="Wingdings" panose="05000000000000000000" pitchFamily="2" charset="2"/>
              <a:buChar char="ü"/>
            </a:pPr>
            <a:r>
              <a:rPr lang="en-US" sz="3600" dirty="0">
                <a:solidFill>
                  <a:schemeClr val="dk1"/>
                </a:solidFill>
                <a:latin typeface="Calibri"/>
                <a:cs typeface="Calibri"/>
                <a:sym typeface="Calibri"/>
              </a:rPr>
              <a:t>RAM			4.00 GB</a:t>
            </a:r>
          </a:p>
          <a:p>
            <a:pPr marL="571500" marR="0" lvl="0" indent="-571500" algn="l" rtl="0">
              <a:spcBef>
                <a:spcPts val="1200"/>
              </a:spcBef>
              <a:spcAft>
                <a:spcPts val="0"/>
              </a:spcAft>
              <a:buClr>
                <a:schemeClr val="dk1"/>
              </a:buClr>
              <a:buSzPts val="3600"/>
              <a:buFont typeface="Wingdings" panose="05000000000000000000" pitchFamily="2" charset="2"/>
              <a:buChar char="ü"/>
            </a:pPr>
            <a:r>
              <a:rPr lang="en-US" sz="3600" dirty="0">
                <a:solidFill>
                  <a:schemeClr val="dk1"/>
                </a:solidFill>
                <a:latin typeface="Calibri"/>
                <a:cs typeface="Calibri"/>
                <a:sym typeface="Calibri"/>
              </a:rPr>
              <a:t>Hard Disk		1TB</a:t>
            </a:r>
          </a:p>
          <a:p>
            <a:pPr marL="571500" marR="0" lvl="0" indent="-571500" algn="l" rtl="0">
              <a:spcBef>
                <a:spcPts val="1200"/>
              </a:spcBef>
              <a:spcAft>
                <a:spcPts val="0"/>
              </a:spcAft>
              <a:buClr>
                <a:schemeClr val="dk1"/>
              </a:buClr>
              <a:buSzPts val="3600"/>
              <a:buFont typeface="Wingdings" panose="05000000000000000000" pitchFamily="2" charset="2"/>
              <a:buChar char="ü"/>
            </a:pPr>
            <a:r>
              <a:rPr lang="en-US" sz="3600" dirty="0">
                <a:solidFill>
                  <a:schemeClr val="dk1"/>
                </a:solidFill>
                <a:latin typeface="Calibri"/>
                <a:cs typeface="Calibri"/>
                <a:sym typeface="Calibri"/>
              </a:rPr>
              <a:t>Monitor		32’’</a:t>
            </a:r>
          </a:p>
          <a:p>
            <a:pPr marL="571500" marR="0" lvl="0" indent="-571500" algn="l" rtl="0">
              <a:spcBef>
                <a:spcPts val="1200"/>
              </a:spcBef>
              <a:spcAft>
                <a:spcPts val="0"/>
              </a:spcAft>
              <a:buClr>
                <a:schemeClr val="dk1"/>
              </a:buClr>
              <a:buSzPts val="3600"/>
              <a:buFont typeface="Wingdings" panose="05000000000000000000" pitchFamily="2" charset="2"/>
              <a:buChar char="ü"/>
            </a:pPr>
            <a:r>
              <a:rPr lang="en-US" sz="3600" dirty="0">
                <a:solidFill>
                  <a:schemeClr val="dk1"/>
                </a:solidFill>
                <a:latin typeface="Calibri"/>
                <a:cs typeface="Calibri"/>
                <a:sym typeface="Calibri"/>
              </a:rPr>
              <a:t>Processor speed	3.30GH</a:t>
            </a:r>
            <a:r>
              <a:rPr lang="en-US" sz="2000" dirty="0">
                <a:solidFill>
                  <a:schemeClr val="dk1"/>
                </a:solidFill>
                <a:latin typeface="Calibri"/>
                <a:cs typeface="Calibri"/>
                <a:sym typeface="Calibri"/>
              </a:rPr>
              <a:t>Z</a:t>
            </a:r>
          </a:p>
          <a:p>
            <a:pPr marL="571500" marR="0" lvl="0" indent="-571500" algn="l" rtl="0">
              <a:spcBef>
                <a:spcPts val="1200"/>
              </a:spcBef>
              <a:spcAft>
                <a:spcPts val="0"/>
              </a:spcAft>
              <a:buClr>
                <a:schemeClr val="dk1"/>
              </a:buClr>
              <a:buSzPts val="3600"/>
              <a:buFont typeface="Wingdings" panose="05000000000000000000" pitchFamily="2" charset="2"/>
              <a:buChar char="ü"/>
            </a:pPr>
            <a:endParaRPr lang="en-US" sz="3600" dirty="0">
              <a:solidFill>
                <a:schemeClr val="dk1"/>
              </a:solidFill>
              <a:latin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7;p26">
            <a:extLst>
              <a:ext uri="{FF2B5EF4-FFF2-40B4-BE49-F238E27FC236}">
                <a16:creationId xmlns:a16="http://schemas.microsoft.com/office/drawing/2014/main" xmlns="" id="{BE6F4ABE-73D8-40AA-8BFE-A9C5ED67DDDC}"/>
              </a:ext>
            </a:extLst>
          </p:cNvPr>
          <p:cNvGrpSpPr/>
          <p:nvPr/>
        </p:nvGrpSpPr>
        <p:grpSpPr>
          <a:xfrm>
            <a:off x="0" y="653748"/>
            <a:ext cx="15071695" cy="827992"/>
            <a:chOff x="-16184" y="8640158"/>
            <a:chExt cx="4045716" cy="439420"/>
          </a:xfrm>
        </p:grpSpPr>
        <p:sp>
          <p:nvSpPr>
            <p:cNvPr id="4" name="Google Shape;338;p26">
              <a:extLst>
                <a:ext uri="{FF2B5EF4-FFF2-40B4-BE49-F238E27FC236}">
                  <a16:creationId xmlns:a16="http://schemas.microsoft.com/office/drawing/2014/main" xmlns="" id="{6F452251-7B86-4370-97BF-1D01F7274B4A}"/>
                </a:ext>
              </a:extLst>
            </p:cNvPr>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1" indent="0" algn="ctr" rtl="0">
                <a:spcBef>
                  <a:spcPts val="0"/>
                </a:spcBef>
                <a:spcAft>
                  <a:spcPts val="0"/>
                </a:spcAft>
                <a:buNone/>
              </a:pPr>
              <a:r>
                <a:rPr lang="en-US" sz="5400" b="0" i="0" u="none" strike="noStrike" cap="none" dirty="0" smtClean="0">
                  <a:solidFill>
                    <a:schemeClr val="lt1"/>
                  </a:solidFill>
                  <a:latin typeface="Calibri"/>
                  <a:ea typeface="Calibri"/>
                  <a:cs typeface="Calibri"/>
                  <a:sym typeface="Calibri"/>
                </a:rPr>
                <a:t>7. </a:t>
              </a:r>
              <a:r>
                <a:rPr lang="en-US" sz="5400" b="0" i="0" u="none" strike="noStrike" cap="none" dirty="0" err="1">
                  <a:solidFill>
                    <a:schemeClr val="lt1"/>
                  </a:solidFill>
                  <a:latin typeface="Calibri"/>
                  <a:ea typeface="Calibri"/>
                  <a:cs typeface="Calibri"/>
                  <a:sym typeface="Calibri"/>
                </a:rPr>
                <a:t>D</a:t>
              </a:r>
              <a:r>
                <a:rPr lang="en-US" sz="5400" dirty="0" err="1">
                  <a:solidFill>
                    <a:schemeClr val="lt1"/>
                  </a:solidFill>
                  <a:latin typeface="Calibri"/>
                  <a:ea typeface="Calibri"/>
                  <a:cs typeface="Calibri"/>
                  <a:sym typeface="Calibri"/>
                </a:rPr>
                <a:t>ataBase</a:t>
              </a:r>
              <a:r>
                <a:rPr lang="en-US" sz="5400" dirty="0">
                  <a:solidFill>
                    <a:schemeClr val="lt1"/>
                  </a:solidFill>
                  <a:latin typeface="Calibri"/>
                  <a:ea typeface="Calibri"/>
                  <a:cs typeface="Calibri"/>
                  <a:sym typeface="Calibri"/>
                </a:rPr>
                <a:t> Tables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5" name="Google Shape;339;p26">
              <a:extLst>
                <a:ext uri="{FF2B5EF4-FFF2-40B4-BE49-F238E27FC236}">
                  <a16:creationId xmlns:a16="http://schemas.microsoft.com/office/drawing/2014/main" xmlns="" id="{96A89708-73C9-4AC0-A61B-3D4B7846C6EA}"/>
                </a:ext>
              </a:extLst>
            </p:cNvPr>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14" name="Table 14">
            <a:extLst>
              <a:ext uri="{FF2B5EF4-FFF2-40B4-BE49-F238E27FC236}">
                <a16:creationId xmlns:a16="http://schemas.microsoft.com/office/drawing/2014/main" xmlns="" id="{4C49E2CF-35E6-4AEC-A0F2-293AE63E4BA1}"/>
              </a:ext>
            </a:extLst>
          </p:cNvPr>
          <p:cNvGraphicFramePr>
            <a:graphicFrameLocks noGrp="1"/>
          </p:cNvGraphicFramePr>
          <p:nvPr>
            <p:extLst>
              <p:ext uri="{D42A27DB-BD31-4B8C-83A1-F6EECF244321}">
                <p14:modId xmlns:p14="http://schemas.microsoft.com/office/powerpoint/2010/main" val="2906866558"/>
              </p:ext>
            </p:extLst>
          </p:nvPr>
        </p:nvGraphicFramePr>
        <p:xfrm>
          <a:off x="1942347" y="2452914"/>
          <a:ext cx="12949310" cy="4815840"/>
        </p:xfrm>
        <a:graphic>
          <a:graphicData uri="http://schemas.openxmlformats.org/drawingml/2006/table">
            <a:tbl>
              <a:tblPr firstRow="1" bandRow="1">
                <a:tableStyleId>{80EB0D9C-8D44-4518-900B-E5F502570730}</a:tableStyleId>
              </a:tblPr>
              <a:tblGrid>
                <a:gridCol w="2919939">
                  <a:extLst>
                    <a:ext uri="{9D8B030D-6E8A-4147-A177-3AD203B41FA5}">
                      <a16:colId xmlns:a16="http://schemas.microsoft.com/office/drawing/2014/main" xmlns="" val="3437321817"/>
                    </a:ext>
                  </a:extLst>
                </a:gridCol>
                <a:gridCol w="2259785">
                  <a:extLst>
                    <a:ext uri="{9D8B030D-6E8A-4147-A177-3AD203B41FA5}">
                      <a16:colId xmlns:a16="http://schemas.microsoft.com/office/drawing/2014/main" xmlns="" val="573209515"/>
                    </a:ext>
                  </a:extLst>
                </a:gridCol>
                <a:gridCol w="2065472">
                  <a:extLst>
                    <a:ext uri="{9D8B030D-6E8A-4147-A177-3AD203B41FA5}">
                      <a16:colId xmlns:a16="http://schemas.microsoft.com/office/drawing/2014/main" xmlns="" val="543206980"/>
                    </a:ext>
                  </a:extLst>
                </a:gridCol>
                <a:gridCol w="3178628">
                  <a:extLst>
                    <a:ext uri="{9D8B030D-6E8A-4147-A177-3AD203B41FA5}">
                      <a16:colId xmlns:a16="http://schemas.microsoft.com/office/drawing/2014/main" xmlns="" val="3012384105"/>
                    </a:ext>
                  </a:extLst>
                </a:gridCol>
                <a:gridCol w="2525486">
                  <a:extLst>
                    <a:ext uri="{9D8B030D-6E8A-4147-A177-3AD203B41FA5}">
                      <a16:colId xmlns:a16="http://schemas.microsoft.com/office/drawing/2014/main" xmlns="" val="2953706464"/>
                    </a:ext>
                  </a:extLst>
                </a:gridCol>
              </a:tblGrid>
              <a:tr h="677818">
                <a:tc gridSpan="5">
                  <a:txBody>
                    <a:bodyPr/>
                    <a:lstStyle/>
                    <a:p>
                      <a:pPr algn="ctr"/>
                      <a:r>
                        <a:rPr lang="en-US" sz="4000" dirty="0"/>
                        <a:t>STRUCTURE OF CART TABLE</a:t>
                      </a:r>
                      <a:endParaRPr lang="en-IN" sz="4000" dirty="0"/>
                    </a:p>
                  </a:txBody>
                  <a:tcPr/>
                </a:tc>
                <a:tc hMerge="1">
                  <a:txBody>
                    <a:bodyPr/>
                    <a:lstStyle/>
                    <a:p>
                      <a:endParaRPr lang="en-IN" sz="2400" dirty="0"/>
                    </a:p>
                  </a:txBody>
                  <a:tcPr/>
                </a:tc>
                <a:tc hMerge="1">
                  <a:txBody>
                    <a:bodyPr/>
                    <a:lstStyle/>
                    <a:p>
                      <a:endParaRPr lang="en-IN" sz="2400" dirty="0"/>
                    </a:p>
                  </a:txBody>
                  <a:tcPr/>
                </a:tc>
                <a:tc hMerge="1">
                  <a:txBody>
                    <a:bodyPr/>
                    <a:lstStyle/>
                    <a:p>
                      <a:endParaRPr lang="en-IN" sz="2400" dirty="0"/>
                    </a:p>
                  </a:txBody>
                  <a:tcPr/>
                </a:tc>
                <a:tc hMerge="1">
                  <a:txBody>
                    <a:bodyPr/>
                    <a:lstStyle/>
                    <a:p>
                      <a:endParaRPr lang="en-IN" sz="2400" dirty="0"/>
                    </a:p>
                  </a:txBody>
                  <a:tcPr/>
                </a:tc>
                <a:extLst>
                  <a:ext uri="{0D108BD9-81ED-4DB2-BD59-A6C34878D82A}">
                    <a16:rowId xmlns:a16="http://schemas.microsoft.com/office/drawing/2014/main" xmlns="" val="865810546"/>
                  </a:ext>
                </a:extLst>
              </a:tr>
              <a:tr h="438332">
                <a:tc>
                  <a:txBody>
                    <a:bodyPr/>
                    <a:lstStyle/>
                    <a:p>
                      <a:r>
                        <a:rPr lang="en-US" sz="2400" dirty="0"/>
                        <a:t>FIELD NAME</a:t>
                      </a:r>
                      <a:endParaRPr lang="en-IN" sz="2400" dirty="0"/>
                    </a:p>
                  </a:txBody>
                  <a:tcPr/>
                </a:tc>
                <a:tc>
                  <a:txBody>
                    <a:bodyPr/>
                    <a:lstStyle/>
                    <a:p>
                      <a:r>
                        <a:rPr lang="en-US" sz="2400" dirty="0"/>
                        <a:t>FIELD TYPE</a:t>
                      </a:r>
                      <a:endParaRPr lang="en-IN" sz="2400" dirty="0"/>
                    </a:p>
                  </a:txBody>
                  <a:tcPr/>
                </a:tc>
                <a:tc>
                  <a:txBody>
                    <a:bodyPr/>
                    <a:lstStyle/>
                    <a:p>
                      <a:r>
                        <a:rPr lang="en-US" sz="2400" dirty="0"/>
                        <a:t>FIELD LENGTH</a:t>
                      </a:r>
                      <a:endParaRPr lang="en-IN" sz="2400" dirty="0"/>
                    </a:p>
                  </a:txBody>
                  <a:tcPr/>
                </a:tc>
                <a:tc>
                  <a:txBody>
                    <a:bodyPr/>
                    <a:lstStyle/>
                    <a:p>
                      <a:r>
                        <a:rPr lang="en-US" sz="2400" dirty="0"/>
                        <a:t>FIELD DESCRIPTION</a:t>
                      </a:r>
                      <a:endParaRPr lang="en-IN" sz="2400" dirty="0"/>
                    </a:p>
                  </a:txBody>
                  <a:tcPr/>
                </a:tc>
                <a:tc>
                  <a:txBody>
                    <a:bodyPr/>
                    <a:lstStyle/>
                    <a:p>
                      <a:r>
                        <a:rPr lang="en-US" sz="2400" dirty="0"/>
                        <a:t>AUTO GENERATE</a:t>
                      </a:r>
                      <a:endParaRPr lang="en-IN" sz="2400" dirty="0"/>
                    </a:p>
                  </a:txBody>
                  <a:tcPr/>
                </a:tc>
                <a:extLst>
                  <a:ext uri="{0D108BD9-81ED-4DB2-BD59-A6C34878D82A}">
                    <a16:rowId xmlns:a16="http://schemas.microsoft.com/office/drawing/2014/main" xmlns="" val="3447498223"/>
                  </a:ext>
                </a:extLst>
              </a:tr>
              <a:tr h="438332">
                <a:tc>
                  <a:txBody>
                    <a:bodyPr/>
                    <a:lstStyle/>
                    <a:p>
                      <a:r>
                        <a:rPr lang="en-US" sz="2400" dirty="0"/>
                        <a:t>PRODUCTNAME</a:t>
                      </a:r>
                      <a:endParaRPr lang="en-IN" sz="2400" dirty="0"/>
                    </a:p>
                  </a:txBody>
                  <a:tcPr/>
                </a:tc>
                <a:tc>
                  <a:txBody>
                    <a:bodyPr/>
                    <a:lstStyle/>
                    <a:p>
                      <a:r>
                        <a:rPr lang="en-US" sz="2400" dirty="0"/>
                        <a:t>TEXT</a:t>
                      </a:r>
                      <a:endParaRPr lang="en-IN" sz="2400" dirty="0"/>
                    </a:p>
                  </a:txBody>
                  <a:tcPr/>
                </a:tc>
                <a:tc>
                  <a:txBody>
                    <a:bodyPr/>
                    <a:lstStyle/>
                    <a:p>
                      <a:r>
                        <a:rPr lang="en-US" sz="2400" dirty="0"/>
                        <a:t>50</a:t>
                      </a:r>
                      <a:endParaRPr lang="en-IN" sz="2400" dirty="0"/>
                    </a:p>
                  </a:txBody>
                  <a:tcPr/>
                </a:tc>
                <a:tc>
                  <a:txBody>
                    <a:bodyPr/>
                    <a:lstStyle/>
                    <a:p>
                      <a:r>
                        <a:rPr lang="en-US" sz="2400" dirty="0"/>
                        <a:t>PRODUCT NAME</a:t>
                      </a:r>
                      <a:endParaRPr lang="en-IN" sz="2400" dirty="0"/>
                    </a:p>
                  </a:txBody>
                  <a:tcPr/>
                </a:tc>
                <a:tc>
                  <a:txBody>
                    <a:bodyPr/>
                    <a:lstStyle/>
                    <a:p>
                      <a:r>
                        <a:rPr lang="en-US" sz="2400" dirty="0"/>
                        <a:t>FALSE</a:t>
                      </a:r>
                      <a:endParaRPr lang="en-IN" sz="2400" dirty="0"/>
                    </a:p>
                  </a:txBody>
                  <a:tcPr/>
                </a:tc>
                <a:extLst>
                  <a:ext uri="{0D108BD9-81ED-4DB2-BD59-A6C34878D82A}">
                    <a16:rowId xmlns:a16="http://schemas.microsoft.com/office/drawing/2014/main" xmlns="" val="2468872338"/>
                  </a:ext>
                </a:extLst>
              </a:tr>
              <a:tr h="438332">
                <a:tc>
                  <a:txBody>
                    <a:bodyPr/>
                    <a:lstStyle/>
                    <a:p>
                      <a:r>
                        <a:rPr lang="en-US" sz="2400" dirty="0"/>
                        <a:t>BRANDNAME</a:t>
                      </a:r>
                      <a:endParaRPr lang="en-IN" sz="2400" dirty="0"/>
                    </a:p>
                  </a:txBody>
                  <a:tcPr/>
                </a:tc>
                <a:tc>
                  <a:txBody>
                    <a:bodyPr/>
                    <a:lstStyle/>
                    <a:p>
                      <a:r>
                        <a:rPr lang="en-US" sz="2400" dirty="0"/>
                        <a:t>TEXT</a:t>
                      </a:r>
                      <a:endParaRPr lang="en-IN" sz="2400" dirty="0"/>
                    </a:p>
                  </a:txBody>
                  <a:tcPr/>
                </a:tc>
                <a:tc>
                  <a:txBody>
                    <a:bodyPr/>
                    <a:lstStyle/>
                    <a:p>
                      <a:r>
                        <a:rPr lang="en-US" sz="2400" dirty="0"/>
                        <a:t>50</a:t>
                      </a:r>
                      <a:endParaRPr lang="en-IN" sz="2400" dirty="0"/>
                    </a:p>
                  </a:txBody>
                  <a:tcPr/>
                </a:tc>
                <a:tc>
                  <a:txBody>
                    <a:bodyPr/>
                    <a:lstStyle/>
                    <a:p>
                      <a:r>
                        <a:rPr lang="en-US" sz="2400" dirty="0"/>
                        <a:t>PRODUCT BRAND </a:t>
                      </a:r>
                      <a:endParaRPr lang="en-IN" sz="2400" dirty="0"/>
                    </a:p>
                  </a:txBody>
                  <a:tcPr/>
                </a:tc>
                <a:tc>
                  <a:txBody>
                    <a:bodyPr/>
                    <a:lstStyle/>
                    <a:p>
                      <a:r>
                        <a:rPr lang="en-US" sz="2400" dirty="0"/>
                        <a:t>FALSE</a:t>
                      </a:r>
                      <a:endParaRPr lang="en-IN" sz="2400" dirty="0"/>
                    </a:p>
                  </a:txBody>
                  <a:tcPr/>
                </a:tc>
                <a:extLst>
                  <a:ext uri="{0D108BD9-81ED-4DB2-BD59-A6C34878D82A}">
                    <a16:rowId xmlns:a16="http://schemas.microsoft.com/office/drawing/2014/main" xmlns="" val="284884000"/>
                  </a:ext>
                </a:extLst>
              </a:tr>
              <a:tr h="438332">
                <a:tc>
                  <a:txBody>
                    <a:bodyPr/>
                    <a:lstStyle/>
                    <a:p>
                      <a:r>
                        <a:rPr lang="en-US" sz="2400" dirty="0"/>
                        <a:t>PRODUCTDETAIL</a:t>
                      </a:r>
                    </a:p>
                  </a:txBody>
                  <a:tcPr/>
                </a:tc>
                <a:tc>
                  <a:txBody>
                    <a:bodyPr/>
                    <a:lstStyle/>
                    <a:p>
                      <a:r>
                        <a:rPr lang="en-US" sz="2400" dirty="0"/>
                        <a:t>TEXT</a:t>
                      </a:r>
                      <a:endParaRPr lang="en-IN" sz="2400" dirty="0"/>
                    </a:p>
                  </a:txBody>
                  <a:tcPr/>
                </a:tc>
                <a:tc>
                  <a:txBody>
                    <a:bodyPr/>
                    <a:lstStyle/>
                    <a:p>
                      <a:r>
                        <a:rPr lang="en-US" sz="2400" dirty="0"/>
                        <a:t>50</a:t>
                      </a:r>
                      <a:endParaRPr lang="en-IN" sz="2400" dirty="0"/>
                    </a:p>
                  </a:txBody>
                  <a:tcPr/>
                </a:tc>
                <a:tc>
                  <a:txBody>
                    <a:bodyPr/>
                    <a:lstStyle/>
                    <a:p>
                      <a:r>
                        <a:rPr lang="en-US" sz="2400" dirty="0"/>
                        <a:t>PRODUCT DETAILS</a:t>
                      </a:r>
                      <a:endParaRPr lang="en-IN" sz="2400" dirty="0"/>
                    </a:p>
                  </a:txBody>
                  <a:tcPr/>
                </a:tc>
                <a:tc>
                  <a:txBody>
                    <a:bodyPr/>
                    <a:lstStyle/>
                    <a:p>
                      <a:r>
                        <a:rPr lang="en-US" sz="2400" dirty="0"/>
                        <a:t>FALSE</a:t>
                      </a:r>
                      <a:endParaRPr lang="en-IN" sz="2400" dirty="0"/>
                    </a:p>
                  </a:txBody>
                  <a:tcPr/>
                </a:tc>
                <a:extLst>
                  <a:ext uri="{0D108BD9-81ED-4DB2-BD59-A6C34878D82A}">
                    <a16:rowId xmlns:a16="http://schemas.microsoft.com/office/drawing/2014/main" xmlns="" val="1378433206"/>
                  </a:ext>
                </a:extLst>
              </a:tr>
              <a:tr h="438332">
                <a:tc>
                  <a:txBody>
                    <a:bodyPr/>
                    <a:lstStyle/>
                    <a:p>
                      <a:r>
                        <a:rPr lang="en-US" sz="2400" dirty="0"/>
                        <a:t>QUANTITY</a:t>
                      </a:r>
                      <a:endParaRPr lang="en-IN" sz="2400" dirty="0"/>
                    </a:p>
                  </a:txBody>
                  <a:tcPr/>
                </a:tc>
                <a:tc>
                  <a:txBody>
                    <a:bodyPr/>
                    <a:lstStyle/>
                    <a:p>
                      <a:r>
                        <a:rPr lang="en-US" sz="2400" dirty="0"/>
                        <a:t>INTEGER</a:t>
                      </a:r>
                      <a:endParaRPr lang="en-IN" sz="2400" dirty="0"/>
                    </a:p>
                  </a:txBody>
                  <a:tcPr/>
                </a:tc>
                <a:tc>
                  <a:txBody>
                    <a:bodyPr/>
                    <a:lstStyle/>
                    <a:p>
                      <a:r>
                        <a:rPr lang="en-US" sz="2400" dirty="0"/>
                        <a:t>2</a:t>
                      </a:r>
                      <a:endParaRPr lang="en-IN" sz="2400" dirty="0"/>
                    </a:p>
                  </a:txBody>
                  <a:tcPr/>
                </a:tc>
                <a:tc>
                  <a:txBody>
                    <a:bodyPr/>
                    <a:lstStyle/>
                    <a:p>
                      <a:r>
                        <a:rPr lang="en-US" sz="2400" dirty="0"/>
                        <a:t>QUANTITY OF PRODUCT</a:t>
                      </a:r>
                      <a:endParaRPr lang="en-IN" sz="2400" dirty="0"/>
                    </a:p>
                  </a:txBody>
                  <a:tcPr/>
                </a:tc>
                <a:tc>
                  <a:txBody>
                    <a:bodyPr/>
                    <a:lstStyle/>
                    <a:p>
                      <a:r>
                        <a:rPr lang="en-US" sz="2400" dirty="0"/>
                        <a:t>FALSE</a:t>
                      </a:r>
                      <a:endParaRPr lang="en-IN" sz="2400" dirty="0"/>
                    </a:p>
                  </a:txBody>
                  <a:tcPr/>
                </a:tc>
                <a:extLst>
                  <a:ext uri="{0D108BD9-81ED-4DB2-BD59-A6C34878D82A}">
                    <a16:rowId xmlns:a16="http://schemas.microsoft.com/office/drawing/2014/main" xmlns="" val="975738154"/>
                  </a:ext>
                </a:extLst>
              </a:tr>
              <a:tr h="438332">
                <a:tc>
                  <a:txBody>
                    <a:bodyPr/>
                    <a:lstStyle/>
                    <a:p>
                      <a:r>
                        <a:rPr lang="en-US" sz="2400" dirty="0"/>
                        <a:t>RATE</a:t>
                      </a:r>
                      <a:endParaRPr lang="en-IN" sz="2400" dirty="0"/>
                    </a:p>
                  </a:txBody>
                  <a:tcPr/>
                </a:tc>
                <a:tc>
                  <a:txBody>
                    <a:bodyPr/>
                    <a:lstStyle/>
                    <a:p>
                      <a:r>
                        <a:rPr lang="en-US" sz="2400" dirty="0"/>
                        <a:t>INTEGER</a:t>
                      </a:r>
                      <a:endParaRPr lang="en-IN" sz="2400" dirty="0"/>
                    </a:p>
                  </a:txBody>
                  <a:tcPr/>
                </a:tc>
                <a:tc>
                  <a:txBody>
                    <a:bodyPr/>
                    <a:lstStyle/>
                    <a:p>
                      <a:r>
                        <a:rPr lang="en-US" sz="2400" dirty="0"/>
                        <a:t>2</a:t>
                      </a:r>
                      <a:endParaRPr lang="en-IN" sz="2400" dirty="0"/>
                    </a:p>
                  </a:txBody>
                  <a:tcPr/>
                </a:tc>
                <a:tc>
                  <a:txBody>
                    <a:bodyPr/>
                    <a:lstStyle/>
                    <a:p>
                      <a:r>
                        <a:rPr lang="en-US" sz="2400" dirty="0"/>
                        <a:t>RATE OF PRODUCT</a:t>
                      </a:r>
                      <a:endParaRPr lang="en-IN" sz="2400" dirty="0"/>
                    </a:p>
                  </a:txBody>
                  <a:tcPr/>
                </a:tc>
                <a:tc>
                  <a:txBody>
                    <a:bodyPr/>
                    <a:lstStyle/>
                    <a:p>
                      <a:r>
                        <a:rPr lang="en-US" sz="2400" dirty="0"/>
                        <a:t>FALSE</a:t>
                      </a:r>
                      <a:endParaRPr lang="en-IN" sz="2400" dirty="0"/>
                    </a:p>
                  </a:txBody>
                  <a:tcPr/>
                </a:tc>
                <a:extLst>
                  <a:ext uri="{0D108BD9-81ED-4DB2-BD59-A6C34878D82A}">
                    <a16:rowId xmlns:a16="http://schemas.microsoft.com/office/drawing/2014/main" xmlns="" val="3797609409"/>
                  </a:ext>
                </a:extLst>
              </a:tr>
              <a:tr h="438332">
                <a:tc>
                  <a:txBody>
                    <a:bodyPr/>
                    <a:lstStyle/>
                    <a:p>
                      <a:r>
                        <a:rPr lang="en-US" sz="2400" dirty="0"/>
                        <a:t>AMOUNT</a:t>
                      </a:r>
                      <a:endParaRPr lang="en-IN" sz="2400" dirty="0"/>
                    </a:p>
                  </a:txBody>
                  <a:tcPr/>
                </a:tc>
                <a:tc>
                  <a:txBody>
                    <a:bodyPr/>
                    <a:lstStyle/>
                    <a:p>
                      <a:r>
                        <a:rPr lang="en-US" sz="2400" dirty="0"/>
                        <a:t>INTEGER</a:t>
                      </a:r>
                      <a:endParaRPr lang="en-IN" sz="2400" dirty="0"/>
                    </a:p>
                  </a:txBody>
                  <a:tcPr/>
                </a:tc>
                <a:tc>
                  <a:txBody>
                    <a:bodyPr/>
                    <a:lstStyle/>
                    <a:p>
                      <a:r>
                        <a:rPr lang="en-US" sz="2400" dirty="0"/>
                        <a:t>2</a:t>
                      </a:r>
                      <a:endParaRPr lang="en-IN" sz="2400" dirty="0"/>
                    </a:p>
                  </a:txBody>
                  <a:tcPr/>
                </a:tc>
                <a:tc>
                  <a:txBody>
                    <a:bodyPr/>
                    <a:lstStyle/>
                    <a:p>
                      <a:r>
                        <a:rPr lang="en-US" sz="2400" dirty="0"/>
                        <a:t>TOTAL AMOUNT</a:t>
                      </a:r>
                      <a:endParaRPr lang="en-IN" sz="2400" dirty="0"/>
                    </a:p>
                  </a:txBody>
                  <a:tcPr/>
                </a:tc>
                <a:tc>
                  <a:txBody>
                    <a:bodyPr/>
                    <a:lstStyle/>
                    <a:p>
                      <a:r>
                        <a:rPr lang="en-US" sz="2400" dirty="0"/>
                        <a:t>FALSE</a:t>
                      </a:r>
                      <a:endParaRPr lang="en-IN" sz="2400" dirty="0"/>
                    </a:p>
                  </a:txBody>
                  <a:tcPr/>
                </a:tc>
                <a:extLst>
                  <a:ext uri="{0D108BD9-81ED-4DB2-BD59-A6C34878D82A}">
                    <a16:rowId xmlns:a16="http://schemas.microsoft.com/office/drawing/2014/main" xmlns="" val="988651941"/>
                  </a:ext>
                </a:extLst>
              </a:tr>
              <a:tr h="438332">
                <a:tc>
                  <a:txBody>
                    <a:bodyPr/>
                    <a:lstStyle/>
                    <a:p>
                      <a:r>
                        <a:rPr lang="en-US" sz="2400" dirty="0"/>
                        <a:t>CUSTOMERID</a:t>
                      </a:r>
                      <a:endParaRPr lang="en-IN" sz="2400" dirty="0"/>
                    </a:p>
                  </a:txBody>
                  <a:tcPr/>
                </a:tc>
                <a:tc>
                  <a:txBody>
                    <a:bodyPr/>
                    <a:lstStyle/>
                    <a:p>
                      <a:r>
                        <a:rPr lang="en-US" sz="2400" dirty="0"/>
                        <a:t>TEXT</a:t>
                      </a:r>
                      <a:endParaRPr lang="en-IN" sz="2400" dirty="0"/>
                    </a:p>
                  </a:txBody>
                  <a:tcPr/>
                </a:tc>
                <a:tc>
                  <a:txBody>
                    <a:bodyPr/>
                    <a:lstStyle/>
                    <a:p>
                      <a:r>
                        <a:rPr lang="en-US" sz="2400" dirty="0"/>
                        <a:t>50</a:t>
                      </a:r>
                      <a:endParaRPr lang="en-IN" sz="2400" dirty="0"/>
                    </a:p>
                  </a:txBody>
                  <a:tcPr/>
                </a:tc>
                <a:tc>
                  <a:txBody>
                    <a:bodyPr/>
                    <a:lstStyle/>
                    <a:p>
                      <a:r>
                        <a:rPr lang="en-US" sz="2400" dirty="0"/>
                        <a:t>CUSTOMER ID</a:t>
                      </a:r>
                      <a:endParaRPr lang="en-IN" sz="2400" dirty="0"/>
                    </a:p>
                  </a:txBody>
                  <a:tcPr/>
                </a:tc>
                <a:tc>
                  <a:txBody>
                    <a:bodyPr/>
                    <a:lstStyle/>
                    <a:p>
                      <a:r>
                        <a:rPr lang="en-US" sz="2400" dirty="0"/>
                        <a:t>FALSE</a:t>
                      </a:r>
                      <a:endParaRPr lang="en-IN" sz="2400" dirty="0"/>
                    </a:p>
                  </a:txBody>
                  <a:tcPr/>
                </a:tc>
                <a:extLst>
                  <a:ext uri="{0D108BD9-81ED-4DB2-BD59-A6C34878D82A}">
                    <a16:rowId xmlns:a16="http://schemas.microsoft.com/office/drawing/2014/main" xmlns="" val="773164017"/>
                  </a:ext>
                </a:extLst>
              </a:tr>
              <a:tr h="438332">
                <a:tc>
                  <a:txBody>
                    <a:bodyPr/>
                    <a:lstStyle/>
                    <a:p>
                      <a:r>
                        <a:rPr lang="en-US" sz="2400" dirty="0"/>
                        <a:t>ORDERID</a:t>
                      </a:r>
                      <a:endParaRPr lang="en-IN" sz="2400" dirty="0"/>
                    </a:p>
                  </a:txBody>
                  <a:tcPr/>
                </a:tc>
                <a:tc>
                  <a:txBody>
                    <a:bodyPr/>
                    <a:lstStyle/>
                    <a:p>
                      <a:r>
                        <a:rPr lang="en-US" sz="2400" dirty="0"/>
                        <a:t>LONG</a:t>
                      </a:r>
                      <a:endParaRPr lang="en-IN" sz="2400" dirty="0"/>
                    </a:p>
                  </a:txBody>
                  <a:tcPr/>
                </a:tc>
                <a:tc>
                  <a:txBody>
                    <a:bodyPr/>
                    <a:lstStyle/>
                    <a:p>
                      <a:r>
                        <a:rPr lang="en-US" sz="2400" dirty="0"/>
                        <a:t>4</a:t>
                      </a:r>
                      <a:endParaRPr lang="en-IN" sz="2400" dirty="0"/>
                    </a:p>
                  </a:txBody>
                  <a:tcPr/>
                </a:tc>
                <a:tc>
                  <a:txBody>
                    <a:bodyPr/>
                    <a:lstStyle/>
                    <a:p>
                      <a:r>
                        <a:rPr lang="en-US" sz="2400" dirty="0"/>
                        <a:t>ORDER ID</a:t>
                      </a:r>
                      <a:endParaRPr lang="en-IN" sz="2400" dirty="0"/>
                    </a:p>
                  </a:txBody>
                  <a:tcPr/>
                </a:tc>
                <a:tc>
                  <a:txBody>
                    <a:bodyPr/>
                    <a:lstStyle/>
                    <a:p>
                      <a:r>
                        <a:rPr lang="en-US" sz="2400" dirty="0"/>
                        <a:t>TRUE</a:t>
                      </a:r>
                      <a:endParaRPr lang="en-IN" sz="2400" dirty="0"/>
                    </a:p>
                  </a:txBody>
                  <a:tcPr/>
                </a:tc>
                <a:extLst>
                  <a:ext uri="{0D108BD9-81ED-4DB2-BD59-A6C34878D82A}">
                    <a16:rowId xmlns:a16="http://schemas.microsoft.com/office/drawing/2014/main" xmlns="" val="2400848259"/>
                  </a:ext>
                </a:extLst>
              </a:tr>
            </a:tbl>
          </a:graphicData>
        </a:graphic>
      </p:graphicFrame>
      <p:grpSp>
        <p:nvGrpSpPr>
          <p:cNvPr id="15" name="Google Shape;363;p28">
            <a:extLst>
              <a:ext uri="{FF2B5EF4-FFF2-40B4-BE49-F238E27FC236}">
                <a16:creationId xmlns:a16="http://schemas.microsoft.com/office/drawing/2014/main" xmlns="" id="{A05FBDE1-4AEF-4480-921B-3DC77E8FA9D9}"/>
              </a:ext>
            </a:extLst>
          </p:cNvPr>
          <p:cNvGrpSpPr/>
          <p:nvPr/>
        </p:nvGrpSpPr>
        <p:grpSpPr>
          <a:xfrm>
            <a:off x="-2" y="9568581"/>
            <a:ext cx="19010314" cy="1112119"/>
            <a:chOff x="-2" y="9568581"/>
            <a:chExt cx="19010314" cy="1112119"/>
          </a:xfrm>
        </p:grpSpPr>
        <p:grpSp>
          <p:nvGrpSpPr>
            <p:cNvPr id="16" name="Google Shape;364;p28">
              <a:extLst>
                <a:ext uri="{FF2B5EF4-FFF2-40B4-BE49-F238E27FC236}">
                  <a16:creationId xmlns:a16="http://schemas.microsoft.com/office/drawing/2014/main" xmlns="" id="{E267527A-A4ED-4F7D-A1CB-52D0F7BE4579}"/>
                </a:ext>
              </a:extLst>
            </p:cNvPr>
            <p:cNvGrpSpPr/>
            <p:nvPr/>
          </p:nvGrpSpPr>
          <p:grpSpPr>
            <a:xfrm>
              <a:off x="-2" y="9568581"/>
              <a:ext cx="19010314" cy="1112119"/>
              <a:chOff x="-324645" y="2222500"/>
              <a:chExt cx="22261686" cy="1302327"/>
            </a:xfrm>
          </p:grpSpPr>
          <p:sp>
            <p:nvSpPr>
              <p:cNvPr id="18" name="Google Shape;365;p28">
                <a:extLst>
                  <a:ext uri="{FF2B5EF4-FFF2-40B4-BE49-F238E27FC236}">
                    <a16:creationId xmlns:a16="http://schemas.microsoft.com/office/drawing/2014/main" xmlns="" id="{0C240B95-3F9C-4965-BE03-3045EFED5BFA}"/>
                  </a:ext>
                </a:extLst>
              </p:cNvPr>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366;p28">
                <a:extLst>
                  <a:ext uri="{FF2B5EF4-FFF2-40B4-BE49-F238E27FC236}">
                    <a16:creationId xmlns:a16="http://schemas.microsoft.com/office/drawing/2014/main" xmlns="" id="{D1A22FDF-0607-49A9-BEB6-DF9E636BB775}"/>
                  </a:ext>
                </a:extLst>
              </p:cNvPr>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17" name="Google Shape;367;p28">
              <a:extLst>
                <a:ext uri="{FF2B5EF4-FFF2-40B4-BE49-F238E27FC236}">
                  <a16:creationId xmlns:a16="http://schemas.microsoft.com/office/drawing/2014/main" xmlns="" id="{30A8B0F0-ED6E-400F-A072-041583E4138C}"/>
                </a:ext>
              </a:extLst>
            </p:cNvPr>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 name="Google Shape;368;p28">
            <a:extLst>
              <a:ext uri="{FF2B5EF4-FFF2-40B4-BE49-F238E27FC236}">
                <a16:creationId xmlns:a16="http://schemas.microsoft.com/office/drawing/2014/main" xmlns="" id="{8C4B7D6F-1EF0-40D8-B274-E90DDF462052}"/>
              </a:ext>
            </a:extLst>
          </p:cNvPr>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Electrical Store Management System</a:t>
            </a:r>
            <a:endParaRPr dirty="0"/>
          </a:p>
        </p:txBody>
      </p:sp>
      <p:sp>
        <p:nvSpPr>
          <p:cNvPr id="12" name="Google Shape;246;p21"/>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9</a:t>
            </a:fld>
            <a:endParaRPr sz="187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35950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1307</Words>
  <Application>Microsoft Office PowerPoint</Application>
  <PresentationFormat>Custom</PresentationFormat>
  <Paragraphs>564</Paragraphs>
  <Slides>36</Slides>
  <Notes>11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Ankita kumari</cp:lastModifiedBy>
  <cp:revision>37</cp:revision>
  <dcterms:modified xsi:type="dcterms:W3CDTF">2021-09-08T01:45:35Z</dcterms:modified>
</cp:coreProperties>
</file>